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30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57" r:id="rId21"/>
    <p:sldId id="258" r:id="rId22"/>
    <p:sldId id="259" r:id="rId23"/>
    <p:sldId id="260" r:id="rId24"/>
    <p:sldId id="261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Lexend" panose="020B0604020202020204" charset="0"/>
      <p:regular r:id="rId31"/>
      <p:bold r:id="rId32"/>
    </p:embeddedFont>
    <p:embeddedFont>
      <p:font typeface="Lexend SemiBold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28b4bda1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28b4bda1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28b4bda107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28b4bda107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28b4bda107_0_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28b4bda107_0_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28b4bda107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28b4bda107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28b4bda107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28b4bda107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2524293cb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2524293cb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2a679f63f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32a679f63f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2a679f63fc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32a679f63fc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2524293cb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2524293cb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2524293cb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2524293cb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32524293cb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32524293cb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28b4bda107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28b4bda107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28b4bda107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28b4bda107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28b4bda107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28b4bda107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rounded up or down from 0.5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28b4bda107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28b4bda107_0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rounded up or down from 0.5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28b4bda107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28b4bda107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# rounded up or down from .5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258af2d2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258af2d2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does it go by the effective dates of the contract?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35d037cc5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335d037cc5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409bfa1f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409bfa1f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rounded up or down from 0.5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409bfa1f2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409bfa1f2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does it go by the effective dates of the contract?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2524293cb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2524293cb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28b4bda107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28b4bda107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28b4bda107_0_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328b4bda107_0_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2a679f63f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2a679f63f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2a679f63f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2a679f63f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2a679f63f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2a679f63f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2524293cb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2524293cb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28b4bda107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28b4bda107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3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43200" y="659425"/>
            <a:ext cx="3146400" cy="10914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671825" y="727744"/>
            <a:ext cx="3117600" cy="12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216400" y="1750725"/>
            <a:ext cx="4711200" cy="21879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686400" y="1750825"/>
            <a:ext cx="528900" cy="5289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6927600" y="2843900"/>
            <a:ext cx="528900" cy="1091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 idx="2"/>
          </p:nvPr>
        </p:nvSpPr>
        <p:spPr>
          <a:xfrm>
            <a:off x="2258050" y="1800075"/>
            <a:ext cx="4623900" cy="22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TITLE_3_1_1_1_1_1_1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"/>
          <p:cNvSpPr/>
          <p:nvPr/>
        </p:nvSpPr>
        <p:spPr>
          <a:xfrm>
            <a:off x="3263350" y="1223800"/>
            <a:ext cx="2617200" cy="27255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0" name="Google Shape;140;p11"/>
          <p:cNvSpPr txBox="1">
            <a:spLocks noGrp="1"/>
          </p:cNvSpPr>
          <p:nvPr>
            <p:ph type="subTitle" idx="1"/>
          </p:nvPr>
        </p:nvSpPr>
        <p:spPr>
          <a:xfrm>
            <a:off x="3263400" y="1216529"/>
            <a:ext cx="261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643300" y="1223800"/>
            <a:ext cx="2617200" cy="27255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2" name="Google Shape;142;p11"/>
          <p:cNvSpPr txBox="1">
            <a:spLocks noGrp="1"/>
          </p:cNvSpPr>
          <p:nvPr>
            <p:ph type="body" idx="2"/>
          </p:nvPr>
        </p:nvSpPr>
        <p:spPr>
          <a:xfrm>
            <a:off x="650150" y="1553646"/>
            <a:ext cx="261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11"/>
          <p:cNvSpPr/>
          <p:nvPr/>
        </p:nvSpPr>
        <p:spPr>
          <a:xfrm>
            <a:off x="5883400" y="1223800"/>
            <a:ext cx="2617200" cy="2725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4" name="Google Shape;144;p11"/>
          <p:cNvSpPr txBox="1">
            <a:spLocks noGrp="1"/>
          </p:cNvSpPr>
          <p:nvPr>
            <p:ph type="subTitle" idx="3"/>
          </p:nvPr>
        </p:nvSpPr>
        <p:spPr>
          <a:xfrm>
            <a:off x="5883500" y="1216529"/>
            <a:ext cx="261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1"/>
          <p:cNvSpPr txBox="1">
            <a:spLocks noGrp="1"/>
          </p:cNvSpPr>
          <p:nvPr>
            <p:ph type="body" idx="4"/>
          </p:nvPr>
        </p:nvSpPr>
        <p:spPr>
          <a:xfrm>
            <a:off x="546686" y="3949300"/>
            <a:ext cx="2404800" cy="3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subTitle" idx="5"/>
          </p:nvPr>
        </p:nvSpPr>
        <p:spPr>
          <a:xfrm>
            <a:off x="646300" y="1216529"/>
            <a:ext cx="261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1"/>
          <p:cNvSpPr txBox="1">
            <a:spLocks noGrp="1"/>
          </p:cNvSpPr>
          <p:nvPr>
            <p:ph type="body" idx="6"/>
          </p:nvPr>
        </p:nvSpPr>
        <p:spPr>
          <a:xfrm>
            <a:off x="3264850" y="1553646"/>
            <a:ext cx="261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48" name="Google Shape;148;p11"/>
          <p:cNvSpPr txBox="1">
            <a:spLocks noGrp="1"/>
          </p:cNvSpPr>
          <p:nvPr>
            <p:ph type="body" idx="7"/>
          </p:nvPr>
        </p:nvSpPr>
        <p:spPr>
          <a:xfrm>
            <a:off x="5883400" y="1553646"/>
            <a:ext cx="261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11"/>
          <p:cNvSpPr txBox="1">
            <a:spLocks noGrp="1"/>
          </p:cNvSpPr>
          <p:nvPr>
            <p:ph type="body" idx="8"/>
          </p:nvPr>
        </p:nvSpPr>
        <p:spPr>
          <a:xfrm>
            <a:off x="650150" y="2160175"/>
            <a:ext cx="1287900" cy="1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150" name="Google Shape;150;p11"/>
          <p:cNvSpPr txBox="1">
            <a:spLocks noGrp="1"/>
          </p:cNvSpPr>
          <p:nvPr>
            <p:ph type="body" idx="9"/>
          </p:nvPr>
        </p:nvSpPr>
        <p:spPr>
          <a:xfrm>
            <a:off x="1880475" y="2160175"/>
            <a:ext cx="1287900" cy="1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3"/>
          </p:nvPr>
        </p:nvSpPr>
        <p:spPr>
          <a:xfrm>
            <a:off x="3266775" y="2160175"/>
            <a:ext cx="1287900" cy="1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152" name="Google Shape;152;p11"/>
          <p:cNvSpPr txBox="1">
            <a:spLocks noGrp="1"/>
          </p:cNvSpPr>
          <p:nvPr>
            <p:ph type="body" idx="14"/>
          </p:nvPr>
        </p:nvSpPr>
        <p:spPr>
          <a:xfrm>
            <a:off x="4497100" y="2160175"/>
            <a:ext cx="1287900" cy="1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153" name="Google Shape;153;p11"/>
          <p:cNvSpPr txBox="1">
            <a:spLocks noGrp="1"/>
          </p:cNvSpPr>
          <p:nvPr>
            <p:ph type="body" idx="15"/>
          </p:nvPr>
        </p:nvSpPr>
        <p:spPr>
          <a:xfrm>
            <a:off x="5883400" y="2160175"/>
            <a:ext cx="1287900" cy="1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154" name="Google Shape;154;p11"/>
          <p:cNvSpPr txBox="1">
            <a:spLocks noGrp="1"/>
          </p:cNvSpPr>
          <p:nvPr>
            <p:ph type="body" idx="16"/>
          </p:nvPr>
        </p:nvSpPr>
        <p:spPr>
          <a:xfrm>
            <a:off x="7113725" y="2160175"/>
            <a:ext cx="1287900" cy="1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6" name="Google Shape;156;p11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8" name="Google Shape;158;p11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tions Pros and Cons">
  <p:cSld name="TITLE_3_1_1_1_1_1_1_1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"/>
          <p:cNvSpPr/>
          <p:nvPr/>
        </p:nvSpPr>
        <p:spPr>
          <a:xfrm>
            <a:off x="298286" y="2469752"/>
            <a:ext cx="2849400" cy="23673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3148000" y="2469752"/>
            <a:ext cx="2849400" cy="23673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5984943" y="2469752"/>
            <a:ext cx="2849400" cy="23673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63" name="Google Shape;163;p12"/>
          <p:cNvSpPr>
            <a:spLocks noGrp="1"/>
          </p:cNvSpPr>
          <p:nvPr>
            <p:ph type="pic" idx="2"/>
          </p:nvPr>
        </p:nvSpPr>
        <p:spPr>
          <a:xfrm>
            <a:off x="299192" y="1071125"/>
            <a:ext cx="2861400" cy="1401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2"/>
          <p:cNvSpPr>
            <a:spLocks noGrp="1"/>
          </p:cNvSpPr>
          <p:nvPr>
            <p:ph type="pic" idx="3"/>
          </p:nvPr>
        </p:nvSpPr>
        <p:spPr>
          <a:xfrm>
            <a:off x="3147675" y="1071125"/>
            <a:ext cx="2837100" cy="1401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2"/>
          <p:cNvSpPr>
            <a:spLocks noGrp="1"/>
          </p:cNvSpPr>
          <p:nvPr>
            <p:ph type="pic" idx="4"/>
          </p:nvPr>
        </p:nvSpPr>
        <p:spPr>
          <a:xfrm>
            <a:off x="5984750" y="1071125"/>
            <a:ext cx="2849400" cy="14016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2"/>
          <p:cNvSpPr txBox="1">
            <a:spLocks noGrp="1"/>
          </p:cNvSpPr>
          <p:nvPr>
            <p:ph type="subTitle" idx="1"/>
          </p:nvPr>
        </p:nvSpPr>
        <p:spPr>
          <a:xfrm>
            <a:off x="313140" y="2454080"/>
            <a:ext cx="28155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2"/>
          <p:cNvSpPr txBox="1">
            <a:spLocks noGrp="1"/>
          </p:cNvSpPr>
          <p:nvPr>
            <p:ph type="body" idx="5"/>
          </p:nvPr>
        </p:nvSpPr>
        <p:spPr>
          <a:xfrm>
            <a:off x="3157834" y="2811042"/>
            <a:ext cx="28155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68" name="Google Shape;168;p12"/>
          <p:cNvSpPr txBox="1">
            <a:spLocks noGrp="1"/>
          </p:cNvSpPr>
          <p:nvPr>
            <p:ph type="body" idx="6"/>
          </p:nvPr>
        </p:nvSpPr>
        <p:spPr>
          <a:xfrm>
            <a:off x="6001839" y="2811042"/>
            <a:ext cx="28155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69" name="Google Shape;169;p12"/>
          <p:cNvSpPr txBox="1">
            <a:spLocks noGrp="1"/>
          </p:cNvSpPr>
          <p:nvPr>
            <p:ph type="body" idx="7"/>
          </p:nvPr>
        </p:nvSpPr>
        <p:spPr>
          <a:xfrm>
            <a:off x="317282" y="2811042"/>
            <a:ext cx="28155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70" name="Google Shape;170;p12"/>
          <p:cNvSpPr txBox="1">
            <a:spLocks noGrp="1"/>
          </p:cNvSpPr>
          <p:nvPr>
            <p:ph type="subTitle" idx="8"/>
          </p:nvPr>
        </p:nvSpPr>
        <p:spPr>
          <a:xfrm>
            <a:off x="3153692" y="2454080"/>
            <a:ext cx="28155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2"/>
          <p:cNvSpPr txBox="1">
            <a:spLocks noGrp="1"/>
          </p:cNvSpPr>
          <p:nvPr>
            <p:ph type="subTitle" idx="9"/>
          </p:nvPr>
        </p:nvSpPr>
        <p:spPr>
          <a:xfrm>
            <a:off x="5997697" y="2454080"/>
            <a:ext cx="2815500" cy="4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2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3" name="Google Shape;173;p12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12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5" name="Google Shape;175;p12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dditional Points">
  <p:cSld name="TITLE_3_1_1_1_1_1_1_1_1_1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/>
          <p:nvPr/>
        </p:nvSpPr>
        <p:spPr>
          <a:xfrm>
            <a:off x="298300" y="1216800"/>
            <a:ext cx="3491400" cy="3260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"/>
          </p:nvPr>
        </p:nvSpPr>
        <p:spPr>
          <a:xfrm>
            <a:off x="323945" y="1242931"/>
            <a:ext cx="3314400" cy="3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3"/>
          <p:cNvSpPr>
            <a:spLocks noGrp="1"/>
          </p:cNvSpPr>
          <p:nvPr>
            <p:ph type="pic" idx="2"/>
          </p:nvPr>
        </p:nvSpPr>
        <p:spPr>
          <a:xfrm>
            <a:off x="3789350" y="1216800"/>
            <a:ext cx="5062200" cy="362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3"/>
          <p:cNvSpPr txBox="1">
            <a:spLocks noGrp="1"/>
          </p:cNvSpPr>
          <p:nvPr>
            <p:ph type="body" idx="3"/>
          </p:nvPr>
        </p:nvSpPr>
        <p:spPr>
          <a:xfrm>
            <a:off x="336530" y="1554822"/>
            <a:ext cx="3314400" cy="7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subTitle" idx="4"/>
          </p:nvPr>
        </p:nvSpPr>
        <p:spPr>
          <a:xfrm>
            <a:off x="336530" y="2289922"/>
            <a:ext cx="3301500" cy="3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5"/>
          </p:nvPr>
        </p:nvSpPr>
        <p:spPr>
          <a:xfrm>
            <a:off x="349106" y="2601813"/>
            <a:ext cx="3301500" cy="7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6"/>
          </p:nvPr>
        </p:nvSpPr>
        <p:spPr>
          <a:xfrm>
            <a:off x="323945" y="3346542"/>
            <a:ext cx="3314400" cy="3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body" idx="7"/>
          </p:nvPr>
        </p:nvSpPr>
        <p:spPr>
          <a:xfrm>
            <a:off x="336569" y="3658433"/>
            <a:ext cx="3314400" cy="7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5" name="Google Shape;185;p13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6" name="Google Shape;186;p13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" name="Google Shape;187;p13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3_1_1_1_1_1_1_1_1_1_1_2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/>
          <p:nvPr/>
        </p:nvSpPr>
        <p:spPr>
          <a:xfrm>
            <a:off x="298300" y="1213300"/>
            <a:ext cx="5646900" cy="32604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1" name="Google Shape;191;p14"/>
          <p:cNvSpPr txBox="1">
            <a:spLocks noGrp="1"/>
          </p:cNvSpPr>
          <p:nvPr>
            <p:ph type="body" idx="1"/>
          </p:nvPr>
        </p:nvSpPr>
        <p:spPr>
          <a:xfrm>
            <a:off x="298300" y="1370375"/>
            <a:ext cx="5646900" cy="29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2" name="Google Shape;192;p14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3" name="Google Shape;193;p14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14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TITLE_3_1_1_1_1_1_1_1_1_1_1_2_2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/>
          <p:nvPr/>
        </p:nvSpPr>
        <p:spPr>
          <a:xfrm>
            <a:off x="298300" y="1213300"/>
            <a:ext cx="5646900" cy="3260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98" name="Google Shape;198;p15"/>
          <p:cNvSpPr txBox="1">
            <a:spLocks noGrp="1"/>
          </p:cNvSpPr>
          <p:nvPr>
            <p:ph type="body" idx="1"/>
          </p:nvPr>
        </p:nvSpPr>
        <p:spPr>
          <a:xfrm>
            <a:off x="298300" y="1370375"/>
            <a:ext cx="5646900" cy="29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9" name="Google Shape;199;p15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0" name="Google Shape;200;p15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15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2" name="Google Shape;202;p15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3_1_1_1_1_1_1_1_1_1_1_2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"/>
          <p:cNvSpPr/>
          <p:nvPr/>
        </p:nvSpPr>
        <p:spPr>
          <a:xfrm>
            <a:off x="298300" y="1213300"/>
            <a:ext cx="4078800" cy="3260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5" name="Google Shape;205;p16"/>
          <p:cNvSpPr txBox="1">
            <a:spLocks noGrp="1"/>
          </p:cNvSpPr>
          <p:nvPr>
            <p:ph type="body" idx="1"/>
          </p:nvPr>
        </p:nvSpPr>
        <p:spPr>
          <a:xfrm>
            <a:off x="298300" y="1370375"/>
            <a:ext cx="4036200" cy="29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16"/>
          <p:cNvSpPr/>
          <p:nvPr/>
        </p:nvSpPr>
        <p:spPr>
          <a:xfrm>
            <a:off x="4377100" y="1213300"/>
            <a:ext cx="4078800" cy="3260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7" name="Google Shape;207;p16"/>
          <p:cNvSpPr txBox="1">
            <a:spLocks noGrp="1"/>
          </p:cNvSpPr>
          <p:nvPr>
            <p:ph type="body" idx="2"/>
          </p:nvPr>
        </p:nvSpPr>
        <p:spPr>
          <a:xfrm>
            <a:off x="4377100" y="1370375"/>
            <a:ext cx="4036200" cy="29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08" name="Google Shape;208;p16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9" name="Google Shape;209;p16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16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1" name="Google Shape;211;p16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lth and Safety">
  <p:cSld name="TITLE_3_1_1_1_1_1_1_1_1_1_1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"/>
          <p:cNvSpPr>
            <a:spLocks noGrp="1"/>
          </p:cNvSpPr>
          <p:nvPr>
            <p:ph type="pic" idx="2"/>
          </p:nvPr>
        </p:nvSpPr>
        <p:spPr>
          <a:xfrm>
            <a:off x="3789500" y="1216033"/>
            <a:ext cx="2512800" cy="2711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7"/>
          <p:cNvSpPr/>
          <p:nvPr/>
        </p:nvSpPr>
        <p:spPr>
          <a:xfrm>
            <a:off x="6300850" y="1795700"/>
            <a:ext cx="991200" cy="5043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5" name="Google Shape;215;p17"/>
          <p:cNvSpPr>
            <a:spLocks noGrp="1"/>
          </p:cNvSpPr>
          <p:nvPr>
            <p:ph type="pic" idx="3"/>
          </p:nvPr>
        </p:nvSpPr>
        <p:spPr>
          <a:xfrm>
            <a:off x="6302375" y="2298975"/>
            <a:ext cx="2476800" cy="2539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7"/>
          <p:cNvSpPr/>
          <p:nvPr/>
        </p:nvSpPr>
        <p:spPr>
          <a:xfrm>
            <a:off x="298300" y="1216800"/>
            <a:ext cx="3491400" cy="3260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7" name="Google Shape;217;p17"/>
          <p:cNvSpPr txBox="1">
            <a:spLocks noGrp="1"/>
          </p:cNvSpPr>
          <p:nvPr>
            <p:ph type="subTitle" idx="1"/>
          </p:nvPr>
        </p:nvSpPr>
        <p:spPr>
          <a:xfrm>
            <a:off x="323945" y="1242931"/>
            <a:ext cx="3314400" cy="3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7"/>
          <p:cNvSpPr txBox="1">
            <a:spLocks noGrp="1"/>
          </p:cNvSpPr>
          <p:nvPr>
            <p:ph type="body" idx="4"/>
          </p:nvPr>
        </p:nvSpPr>
        <p:spPr>
          <a:xfrm>
            <a:off x="336530" y="1554822"/>
            <a:ext cx="3314400" cy="7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7"/>
          <p:cNvSpPr txBox="1">
            <a:spLocks noGrp="1"/>
          </p:cNvSpPr>
          <p:nvPr>
            <p:ph type="subTitle" idx="5"/>
          </p:nvPr>
        </p:nvSpPr>
        <p:spPr>
          <a:xfrm>
            <a:off x="336530" y="2289922"/>
            <a:ext cx="3301500" cy="3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body" idx="6"/>
          </p:nvPr>
        </p:nvSpPr>
        <p:spPr>
          <a:xfrm>
            <a:off x="349106" y="2601813"/>
            <a:ext cx="3301500" cy="7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subTitle" idx="7"/>
          </p:nvPr>
        </p:nvSpPr>
        <p:spPr>
          <a:xfrm>
            <a:off x="323945" y="3346542"/>
            <a:ext cx="3314400" cy="3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body" idx="8"/>
          </p:nvPr>
        </p:nvSpPr>
        <p:spPr>
          <a:xfrm>
            <a:off x="336569" y="3658433"/>
            <a:ext cx="3314400" cy="7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23" name="Google Shape;223;p17"/>
          <p:cNvSpPr/>
          <p:nvPr/>
        </p:nvSpPr>
        <p:spPr>
          <a:xfrm>
            <a:off x="3789500" y="3927425"/>
            <a:ext cx="2512800" cy="5496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4" name="Google Shape;224;p17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5" name="Google Shape;225;p17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17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7" name="Google Shape;227;p17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commendations">
  <p:cSld name="TITLE_3_1_1_1_1_1_1_1_1_1_1_1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"/>
          <p:cNvSpPr/>
          <p:nvPr/>
        </p:nvSpPr>
        <p:spPr>
          <a:xfrm>
            <a:off x="1694350" y="1223800"/>
            <a:ext cx="5755200" cy="35343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0" name="Google Shape;230;p18"/>
          <p:cNvSpPr txBox="1">
            <a:spLocks noGrp="1"/>
          </p:cNvSpPr>
          <p:nvPr>
            <p:ph type="body" idx="1"/>
          </p:nvPr>
        </p:nvSpPr>
        <p:spPr>
          <a:xfrm>
            <a:off x="1705750" y="1223400"/>
            <a:ext cx="5755200" cy="35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18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2" name="Google Shape;232;p18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18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4" name="Google Shape;234;p18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cision Making Timelines">
  <p:cSld name="TITLE_3_1_1_1_1_1_1_1_1_1_1_1_1_1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"/>
          <p:cNvSpPr txBox="1">
            <a:spLocks noGrp="1"/>
          </p:cNvSpPr>
          <p:nvPr>
            <p:ph type="subTitle" idx="1"/>
          </p:nvPr>
        </p:nvSpPr>
        <p:spPr>
          <a:xfrm>
            <a:off x="974626" y="1502023"/>
            <a:ext cx="978600" cy="3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subTitle" idx="2"/>
          </p:nvPr>
        </p:nvSpPr>
        <p:spPr>
          <a:xfrm>
            <a:off x="1947538" y="1502023"/>
            <a:ext cx="978600" cy="3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subTitle" idx="3"/>
          </p:nvPr>
        </p:nvSpPr>
        <p:spPr>
          <a:xfrm>
            <a:off x="2920451" y="1502023"/>
            <a:ext cx="978600" cy="3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9"/>
          <p:cNvSpPr txBox="1">
            <a:spLocks noGrp="1"/>
          </p:cNvSpPr>
          <p:nvPr>
            <p:ph type="subTitle" idx="4"/>
          </p:nvPr>
        </p:nvSpPr>
        <p:spPr>
          <a:xfrm>
            <a:off x="3893363" y="1502023"/>
            <a:ext cx="978600" cy="3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subTitle" idx="5"/>
          </p:nvPr>
        </p:nvSpPr>
        <p:spPr>
          <a:xfrm>
            <a:off x="4866276" y="1502023"/>
            <a:ext cx="978600" cy="3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9"/>
          <p:cNvSpPr txBox="1">
            <a:spLocks noGrp="1"/>
          </p:cNvSpPr>
          <p:nvPr>
            <p:ph type="subTitle" idx="6"/>
          </p:nvPr>
        </p:nvSpPr>
        <p:spPr>
          <a:xfrm>
            <a:off x="5839189" y="1502023"/>
            <a:ext cx="978600" cy="3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7"/>
          </p:nvPr>
        </p:nvSpPr>
        <p:spPr>
          <a:xfrm>
            <a:off x="6812101" y="1502023"/>
            <a:ext cx="978600" cy="3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subTitle" idx="8"/>
          </p:nvPr>
        </p:nvSpPr>
        <p:spPr>
          <a:xfrm>
            <a:off x="7785014" y="1502023"/>
            <a:ext cx="978600" cy="3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4" name="Google Shape;244;p19"/>
          <p:cNvCxnSpPr/>
          <p:nvPr/>
        </p:nvCxnSpPr>
        <p:spPr>
          <a:xfrm>
            <a:off x="326031" y="3827919"/>
            <a:ext cx="8309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5" name="Google Shape;245;p19"/>
          <p:cNvCxnSpPr/>
          <p:nvPr/>
        </p:nvCxnSpPr>
        <p:spPr>
          <a:xfrm>
            <a:off x="1060840" y="1799599"/>
            <a:ext cx="0" cy="2037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6" name="Google Shape;246;p19"/>
          <p:cNvCxnSpPr/>
          <p:nvPr/>
        </p:nvCxnSpPr>
        <p:spPr>
          <a:xfrm>
            <a:off x="2039296" y="1799599"/>
            <a:ext cx="0" cy="2037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9"/>
          <p:cNvCxnSpPr/>
          <p:nvPr/>
        </p:nvCxnSpPr>
        <p:spPr>
          <a:xfrm>
            <a:off x="3011282" y="1799599"/>
            <a:ext cx="0" cy="2037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9"/>
          <p:cNvCxnSpPr/>
          <p:nvPr/>
        </p:nvCxnSpPr>
        <p:spPr>
          <a:xfrm>
            <a:off x="3989739" y="1799599"/>
            <a:ext cx="0" cy="2037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9"/>
          <p:cNvCxnSpPr/>
          <p:nvPr/>
        </p:nvCxnSpPr>
        <p:spPr>
          <a:xfrm>
            <a:off x="4968195" y="1799599"/>
            <a:ext cx="0" cy="2037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9"/>
          <p:cNvCxnSpPr/>
          <p:nvPr/>
        </p:nvCxnSpPr>
        <p:spPr>
          <a:xfrm>
            <a:off x="5939111" y="1799599"/>
            <a:ext cx="0" cy="2037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9"/>
          <p:cNvCxnSpPr/>
          <p:nvPr/>
        </p:nvCxnSpPr>
        <p:spPr>
          <a:xfrm>
            <a:off x="6911098" y="1799599"/>
            <a:ext cx="0" cy="2037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9"/>
          <p:cNvCxnSpPr/>
          <p:nvPr/>
        </p:nvCxnSpPr>
        <p:spPr>
          <a:xfrm>
            <a:off x="7888483" y="1799599"/>
            <a:ext cx="0" cy="2037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9"/>
          <p:cNvCxnSpPr/>
          <p:nvPr/>
        </p:nvCxnSpPr>
        <p:spPr>
          <a:xfrm>
            <a:off x="1554373" y="3331452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Google Shape;254;p19"/>
          <p:cNvCxnSpPr/>
          <p:nvPr/>
        </p:nvCxnSpPr>
        <p:spPr>
          <a:xfrm>
            <a:off x="2532830" y="3331452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5" name="Google Shape;255;p19"/>
          <p:cNvCxnSpPr/>
          <p:nvPr/>
        </p:nvCxnSpPr>
        <p:spPr>
          <a:xfrm>
            <a:off x="3504816" y="3331452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6" name="Google Shape;256;p19"/>
          <p:cNvCxnSpPr/>
          <p:nvPr/>
        </p:nvCxnSpPr>
        <p:spPr>
          <a:xfrm>
            <a:off x="4483273" y="3331452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7" name="Google Shape;257;p19"/>
          <p:cNvCxnSpPr/>
          <p:nvPr/>
        </p:nvCxnSpPr>
        <p:spPr>
          <a:xfrm>
            <a:off x="5461729" y="3331452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8" name="Google Shape;258;p19"/>
          <p:cNvCxnSpPr/>
          <p:nvPr/>
        </p:nvCxnSpPr>
        <p:spPr>
          <a:xfrm>
            <a:off x="6432645" y="3331452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9" name="Google Shape;259;p19"/>
          <p:cNvCxnSpPr/>
          <p:nvPr/>
        </p:nvCxnSpPr>
        <p:spPr>
          <a:xfrm>
            <a:off x="7404631" y="3331452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0" name="Google Shape;260;p19"/>
          <p:cNvCxnSpPr/>
          <p:nvPr/>
        </p:nvCxnSpPr>
        <p:spPr>
          <a:xfrm>
            <a:off x="8382017" y="3331452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1" name="Google Shape;261;p19"/>
          <p:cNvCxnSpPr/>
          <p:nvPr/>
        </p:nvCxnSpPr>
        <p:spPr>
          <a:xfrm>
            <a:off x="567306" y="3331452"/>
            <a:ext cx="0" cy="50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" name="Google Shape;262;p19"/>
          <p:cNvSpPr txBox="1">
            <a:spLocks noGrp="1"/>
          </p:cNvSpPr>
          <p:nvPr>
            <p:ph type="body" idx="9"/>
          </p:nvPr>
        </p:nvSpPr>
        <p:spPr>
          <a:xfrm>
            <a:off x="219725" y="4031189"/>
            <a:ext cx="1489800" cy="3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263" name="Google Shape;263;p19"/>
          <p:cNvSpPr txBox="1">
            <a:spLocks noGrp="1"/>
          </p:cNvSpPr>
          <p:nvPr>
            <p:ph type="body" idx="13"/>
          </p:nvPr>
        </p:nvSpPr>
        <p:spPr>
          <a:xfrm>
            <a:off x="1676863" y="4031189"/>
            <a:ext cx="1489800" cy="3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264" name="Google Shape;264;p19"/>
          <p:cNvSpPr txBox="1">
            <a:spLocks noGrp="1"/>
          </p:cNvSpPr>
          <p:nvPr>
            <p:ph type="body" idx="14"/>
          </p:nvPr>
        </p:nvSpPr>
        <p:spPr>
          <a:xfrm>
            <a:off x="3156254" y="4379255"/>
            <a:ext cx="1489800" cy="3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265" name="Google Shape;265;p19"/>
          <p:cNvSpPr txBox="1">
            <a:spLocks noGrp="1"/>
          </p:cNvSpPr>
          <p:nvPr>
            <p:ph type="body" idx="15"/>
          </p:nvPr>
        </p:nvSpPr>
        <p:spPr>
          <a:xfrm>
            <a:off x="3879515" y="4031189"/>
            <a:ext cx="1489800" cy="3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266" name="Google Shape;266;p19"/>
          <p:cNvSpPr txBox="1">
            <a:spLocks noGrp="1"/>
          </p:cNvSpPr>
          <p:nvPr>
            <p:ph type="body" idx="16"/>
          </p:nvPr>
        </p:nvSpPr>
        <p:spPr>
          <a:xfrm>
            <a:off x="5835342" y="4031189"/>
            <a:ext cx="1489800" cy="3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267" name="Google Shape;267;p19"/>
          <p:cNvSpPr txBox="1">
            <a:spLocks noGrp="1"/>
          </p:cNvSpPr>
          <p:nvPr>
            <p:ph type="body" idx="17"/>
          </p:nvPr>
        </p:nvSpPr>
        <p:spPr>
          <a:xfrm>
            <a:off x="7300272" y="4031189"/>
            <a:ext cx="1489800" cy="3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268" name="Google Shape;268;p19"/>
          <p:cNvSpPr txBox="1">
            <a:spLocks noGrp="1"/>
          </p:cNvSpPr>
          <p:nvPr>
            <p:ph type="body" idx="18"/>
          </p:nvPr>
        </p:nvSpPr>
        <p:spPr>
          <a:xfrm>
            <a:off x="5213426" y="4379255"/>
            <a:ext cx="1489800" cy="3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269" name="Google Shape;269;p19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0" name="Google Shape;270;p19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19"/>
          <p:cNvSpPr/>
          <p:nvPr/>
        </p:nvSpPr>
        <p:spPr>
          <a:xfrm>
            <a:off x="301794" y="301050"/>
            <a:ext cx="6609300" cy="606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2" name="Google Shape;272;p19"/>
          <p:cNvSpPr txBox="1">
            <a:spLocks noGrp="1"/>
          </p:cNvSpPr>
          <p:nvPr>
            <p:ph type="title"/>
          </p:nvPr>
        </p:nvSpPr>
        <p:spPr>
          <a:xfrm>
            <a:off x="279173" y="338025"/>
            <a:ext cx="658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/Outro Slide">
  <p:cSld name="TITLE_3_1_1_1_1_1_1_1_1_1_1_1_1_1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"/>
          <p:cNvSpPr/>
          <p:nvPr/>
        </p:nvSpPr>
        <p:spPr>
          <a:xfrm>
            <a:off x="4316871" y="2841579"/>
            <a:ext cx="1052100" cy="10869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5" name="Google Shape;275;p20"/>
          <p:cNvSpPr/>
          <p:nvPr/>
        </p:nvSpPr>
        <p:spPr>
          <a:xfrm>
            <a:off x="2213760" y="2848150"/>
            <a:ext cx="2101800" cy="5433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6" name="Google Shape;276;p20"/>
          <p:cNvSpPr/>
          <p:nvPr/>
        </p:nvSpPr>
        <p:spPr>
          <a:xfrm>
            <a:off x="1172300" y="1208200"/>
            <a:ext cx="3146100" cy="16398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7" name="Google Shape;277;p20"/>
          <p:cNvSpPr txBox="1">
            <a:spLocks noGrp="1"/>
          </p:cNvSpPr>
          <p:nvPr>
            <p:ph type="title"/>
          </p:nvPr>
        </p:nvSpPr>
        <p:spPr>
          <a:xfrm>
            <a:off x="1172300" y="1208200"/>
            <a:ext cx="3146100" cy="16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20"/>
          <p:cNvSpPr/>
          <p:nvPr/>
        </p:nvSpPr>
        <p:spPr>
          <a:xfrm>
            <a:off x="4316873" y="2300152"/>
            <a:ext cx="528900" cy="5433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9" name="Google Shape;279;p20"/>
          <p:cNvSpPr txBox="1">
            <a:spLocks noGrp="1"/>
          </p:cNvSpPr>
          <p:nvPr>
            <p:ph type="title" idx="2"/>
          </p:nvPr>
        </p:nvSpPr>
        <p:spPr>
          <a:xfrm>
            <a:off x="4316875" y="2841575"/>
            <a:ext cx="10521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0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1" name="Google Shape;281;p20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TITLE_3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304800" y="3161075"/>
            <a:ext cx="2851500" cy="16791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5999150" y="3161050"/>
            <a:ext cx="2840100" cy="1679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3156175" y="3161150"/>
            <a:ext cx="2851500" cy="16791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314208" y="3134376"/>
            <a:ext cx="2816100" cy="5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>
          <a:xfrm>
            <a:off x="307625" y="1316450"/>
            <a:ext cx="2851500" cy="1844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3"/>
          <p:cNvSpPr txBox="1">
            <a:spLocks noGrp="1"/>
          </p:cNvSpPr>
          <p:nvPr>
            <p:ph type="body" idx="3"/>
          </p:nvPr>
        </p:nvSpPr>
        <p:spPr>
          <a:xfrm>
            <a:off x="316485" y="3761317"/>
            <a:ext cx="2688600" cy="10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>
            <a:spLocks noGrp="1"/>
          </p:cNvSpPr>
          <p:nvPr>
            <p:ph type="pic" idx="4"/>
          </p:nvPr>
        </p:nvSpPr>
        <p:spPr>
          <a:xfrm>
            <a:off x="3159125" y="1316450"/>
            <a:ext cx="2851500" cy="1844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" name="Google Shape;26;p3"/>
          <p:cNvSpPr>
            <a:spLocks noGrp="1"/>
          </p:cNvSpPr>
          <p:nvPr>
            <p:ph type="pic" idx="5"/>
          </p:nvPr>
        </p:nvSpPr>
        <p:spPr>
          <a:xfrm>
            <a:off x="6010625" y="1316450"/>
            <a:ext cx="2828700" cy="1844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" name="Google Shape;27;p3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304800" y="305325"/>
            <a:ext cx="2851500" cy="10092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3159125" y="811350"/>
            <a:ext cx="1159500" cy="5025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328518" y="361238"/>
            <a:ext cx="2720700" cy="11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6"/>
          </p:nvPr>
        </p:nvSpPr>
        <p:spPr>
          <a:xfrm>
            <a:off x="3156683" y="3134376"/>
            <a:ext cx="2816100" cy="5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7"/>
          </p:nvPr>
        </p:nvSpPr>
        <p:spPr>
          <a:xfrm>
            <a:off x="3158960" y="3761317"/>
            <a:ext cx="2688600" cy="10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8"/>
          </p:nvPr>
        </p:nvSpPr>
        <p:spPr>
          <a:xfrm>
            <a:off x="6007809" y="3134376"/>
            <a:ext cx="2816100" cy="5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9"/>
          </p:nvPr>
        </p:nvSpPr>
        <p:spPr>
          <a:xfrm>
            <a:off x="6010085" y="3761317"/>
            <a:ext cx="2688600" cy="10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20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CUSTOM_2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"/>
          <p:cNvSpPr/>
          <p:nvPr/>
        </p:nvSpPr>
        <p:spPr>
          <a:xfrm>
            <a:off x="1822200" y="1536600"/>
            <a:ext cx="4986900" cy="1081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5" name="Google Shape;285;p22"/>
          <p:cNvSpPr txBox="1">
            <a:spLocks noGrp="1"/>
          </p:cNvSpPr>
          <p:nvPr>
            <p:ph type="title"/>
          </p:nvPr>
        </p:nvSpPr>
        <p:spPr>
          <a:xfrm>
            <a:off x="1822300" y="1548425"/>
            <a:ext cx="4986900" cy="7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22"/>
          <p:cNvSpPr/>
          <p:nvPr/>
        </p:nvSpPr>
        <p:spPr>
          <a:xfrm>
            <a:off x="4655406" y="2617800"/>
            <a:ext cx="2159400" cy="989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7" name="Google Shape;287;p22"/>
          <p:cNvSpPr txBox="1">
            <a:spLocks noGrp="1"/>
          </p:cNvSpPr>
          <p:nvPr>
            <p:ph type="subTitle" idx="1"/>
          </p:nvPr>
        </p:nvSpPr>
        <p:spPr>
          <a:xfrm>
            <a:off x="4649825" y="2625603"/>
            <a:ext cx="2159400" cy="4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2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89" name="Google Shape;289;p22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CUSTOM_3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"/>
          <p:cNvSpPr/>
          <p:nvPr/>
        </p:nvSpPr>
        <p:spPr>
          <a:xfrm>
            <a:off x="1172300" y="1667975"/>
            <a:ext cx="5841600" cy="1639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2" name="Google Shape;292;p23"/>
          <p:cNvSpPr/>
          <p:nvPr/>
        </p:nvSpPr>
        <p:spPr>
          <a:xfrm>
            <a:off x="7013875" y="2761675"/>
            <a:ext cx="594000" cy="5433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3" name="Google Shape;293;p23"/>
          <p:cNvSpPr txBox="1">
            <a:spLocks noGrp="1"/>
          </p:cNvSpPr>
          <p:nvPr>
            <p:ph type="title"/>
          </p:nvPr>
        </p:nvSpPr>
        <p:spPr>
          <a:xfrm>
            <a:off x="1195425" y="1741825"/>
            <a:ext cx="5616600" cy="17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3"/>
          <p:cNvSpPr/>
          <p:nvPr/>
        </p:nvSpPr>
        <p:spPr>
          <a:xfrm>
            <a:off x="643300" y="1667975"/>
            <a:ext cx="528900" cy="5289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5" name="Google Shape;295;p23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6" name="Google Shape;296;p23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4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"/>
          <p:cNvSpPr/>
          <p:nvPr/>
        </p:nvSpPr>
        <p:spPr>
          <a:xfrm>
            <a:off x="298300" y="1213300"/>
            <a:ext cx="3455100" cy="32604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9" name="Google Shape;299;p24"/>
          <p:cNvSpPr txBox="1">
            <a:spLocks noGrp="1"/>
          </p:cNvSpPr>
          <p:nvPr>
            <p:ph type="body" idx="1"/>
          </p:nvPr>
        </p:nvSpPr>
        <p:spPr>
          <a:xfrm>
            <a:off x="377800" y="1370375"/>
            <a:ext cx="3296100" cy="29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00" name="Google Shape;300;p24"/>
          <p:cNvSpPr/>
          <p:nvPr/>
        </p:nvSpPr>
        <p:spPr>
          <a:xfrm>
            <a:off x="3753400" y="1213300"/>
            <a:ext cx="3455100" cy="3260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1" name="Google Shape;301;p24"/>
          <p:cNvSpPr txBox="1">
            <a:spLocks noGrp="1"/>
          </p:cNvSpPr>
          <p:nvPr>
            <p:ph type="body" idx="2"/>
          </p:nvPr>
        </p:nvSpPr>
        <p:spPr>
          <a:xfrm>
            <a:off x="3832900" y="1370375"/>
            <a:ext cx="3296100" cy="29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02" name="Google Shape;302;p24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3" name="Google Shape;303;p24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" name="Google Shape;304;p24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5" name="Google Shape;305;p24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4_1_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5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08" name="Google Shape;308;p25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9" name="Google Shape;309;p25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0" name="Google Shape;310;p25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CUSTOM_5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>
            <a:off x="298862" y="1213300"/>
            <a:ext cx="4204200" cy="3260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3" name="Google Shape;313;p26"/>
          <p:cNvSpPr txBox="1">
            <a:spLocks noGrp="1"/>
          </p:cNvSpPr>
          <p:nvPr>
            <p:ph type="body" idx="1"/>
          </p:nvPr>
        </p:nvSpPr>
        <p:spPr>
          <a:xfrm>
            <a:off x="370550" y="1290925"/>
            <a:ext cx="4060800" cy="30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14" name="Google Shape;314;p26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5" name="Google Shape;315;p26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26"/>
          <p:cNvSpPr/>
          <p:nvPr/>
        </p:nvSpPr>
        <p:spPr>
          <a:xfrm>
            <a:off x="298300" y="301050"/>
            <a:ext cx="4236300" cy="606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7" name="Google Shape;317;p26"/>
          <p:cNvSpPr txBox="1">
            <a:spLocks noGrp="1"/>
          </p:cNvSpPr>
          <p:nvPr>
            <p:ph type="title"/>
          </p:nvPr>
        </p:nvSpPr>
        <p:spPr>
          <a:xfrm>
            <a:off x="279177" y="338025"/>
            <a:ext cx="42042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6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"/>
          <p:cNvSpPr/>
          <p:nvPr/>
        </p:nvSpPr>
        <p:spPr>
          <a:xfrm>
            <a:off x="1172300" y="1667975"/>
            <a:ext cx="5841600" cy="16398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0" name="Google Shape;320;p27"/>
          <p:cNvSpPr/>
          <p:nvPr/>
        </p:nvSpPr>
        <p:spPr>
          <a:xfrm>
            <a:off x="7013875" y="2761675"/>
            <a:ext cx="594000" cy="5433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1" name="Google Shape;321;p27"/>
          <p:cNvSpPr txBox="1">
            <a:spLocks noGrp="1"/>
          </p:cNvSpPr>
          <p:nvPr>
            <p:ph type="title"/>
          </p:nvPr>
        </p:nvSpPr>
        <p:spPr>
          <a:xfrm>
            <a:off x="1195425" y="1741825"/>
            <a:ext cx="5616600" cy="17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7"/>
          <p:cNvSpPr/>
          <p:nvPr/>
        </p:nvSpPr>
        <p:spPr>
          <a:xfrm>
            <a:off x="643300" y="1667975"/>
            <a:ext cx="528900" cy="5289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3" name="Google Shape;323;p27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4" name="Google Shape;324;p27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CUSTOM_7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"/>
          <p:cNvSpPr/>
          <p:nvPr/>
        </p:nvSpPr>
        <p:spPr>
          <a:xfrm>
            <a:off x="1172300" y="2775600"/>
            <a:ext cx="2953200" cy="890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7" name="Google Shape;327;p28"/>
          <p:cNvSpPr/>
          <p:nvPr/>
        </p:nvSpPr>
        <p:spPr>
          <a:xfrm>
            <a:off x="1172300" y="1477197"/>
            <a:ext cx="5841600" cy="1298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8" name="Google Shape;328;p28"/>
          <p:cNvSpPr/>
          <p:nvPr/>
        </p:nvSpPr>
        <p:spPr>
          <a:xfrm>
            <a:off x="4125500" y="2775588"/>
            <a:ext cx="594000" cy="5433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29" name="Google Shape;329;p28"/>
          <p:cNvSpPr txBox="1">
            <a:spLocks noGrp="1"/>
          </p:cNvSpPr>
          <p:nvPr>
            <p:ph type="title"/>
          </p:nvPr>
        </p:nvSpPr>
        <p:spPr>
          <a:xfrm>
            <a:off x="1227050" y="1551048"/>
            <a:ext cx="5732100" cy="11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8"/>
          <p:cNvSpPr txBox="1">
            <a:spLocks noGrp="1"/>
          </p:cNvSpPr>
          <p:nvPr>
            <p:ph type="subTitle" idx="1"/>
          </p:nvPr>
        </p:nvSpPr>
        <p:spPr>
          <a:xfrm>
            <a:off x="1240100" y="2837775"/>
            <a:ext cx="2832300" cy="7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8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2" name="Google Shape;332;p28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28"/>
          <p:cNvSpPr txBox="1">
            <a:spLocks noGrp="1"/>
          </p:cNvSpPr>
          <p:nvPr>
            <p:ph type="body" idx="2"/>
          </p:nvPr>
        </p:nvSpPr>
        <p:spPr>
          <a:xfrm>
            <a:off x="1187325" y="3840875"/>
            <a:ext cx="6892800" cy="10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USTOM_8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 txBox="1">
            <a:spLocks noGrp="1"/>
          </p:cNvSpPr>
          <p:nvPr>
            <p:ph type="body" idx="1"/>
          </p:nvPr>
        </p:nvSpPr>
        <p:spPr>
          <a:xfrm>
            <a:off x="333900" y="1202400"/>
            <a:ext cx="4060800" cy="27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36" name="Google Shape;336;p29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7" name="Google Shape;337;p29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CUSTOM_9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0" name="Google Shape;340;p30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1" name="Google Shape;341;p30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2" name="Google Shape;342;p30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0"/>
          <p:cNvSpPr txBox="1">
            <a:spLocks noGrp="1"/>
          </p:cNvSpPr>
          <p:nvPr>
            <p:ph type="body" idx="1"/>
          </p:nvPr>
        </p:nvSpPr>
        <p:spPr>
          <a:xfrm>
            <a:off x="333900" y="1202400"/>
            <a:ext cx="4060800" cy="27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tions 1 Overview">
  <p:cSld name="TITLE_3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172300" y="660200"/>
            <a:ext cx="4711200" cy="16398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5883500" y="1756696"/>
            <a:ext cx="1224900" cy="5433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1195425" y="734045"/>
            <a:ext cx="4648800" cy="17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>
            <a:spLocks noGrp="1"/>
          </p:cNvSpPr>
          <p:nvPr>
            <p:ph type="pic" idx="2"/>
          </p:nvPr>
        </p:nvSpPr>
        <p:spPr>
          <a:xfrm>
            <a:off x="3260500" y="2309850"/>
            <a:ext cx="1569000" cy="1625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" name="Google Shape;41;p4"/>
          <p:cNvSpPr>
            <a:spLocks noGrp="1"/>
          </p:cNvSpPr>
          <p:nvPr>
            <p:ph type="pic" idx="3"/>
          </p:nvPr>
        </p:nvSpPr>
        <p:spPr>
          <a:xfrm>
            <a:off x="4849525" y="2309850"/>
            <a:ext cx="3128100" cy="2174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4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10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1"/>
          <p:cNvSpPr txBox="1">
            <a:spLocks noGrp="1"/>
          </p:cNvSpPr>
          <p:nvPr>
            <p:ph type="subTitle" idx="1"/>
          </p:nvPr>
        </p:nvSpPr>
        <p:spPr>
          <a:xfrm>
            <a:off x="317500" y="1251400"/>
            <a:ext cx="4011000" cy="8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1"/>
          <p:cNvSpPr txBox="1">
            <a:spLocks noGrp="1"/>
          </p:cNvSpPr>
          <p:nvPr>
            <p:ph type="subTitle" idx="2"/>
          </p:nvPr>
        </p:nvSpPr>
        <p:spPr>
          <a:xfrm>
            <a:off x="4421675" y="1251400"/>
            <a:ext cx="4011000" cy="8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31"/>
          <p:cNvSpPr txBox="1">
            <a:spLocks noGrp="1"/>
          </p:cNvSpPr>
          <p:nvPr>
            <p:ph type="subTitle" idx="3"/>
          </p:nvPr>
        </p:nvSpPr>
        <p:spPr>
          <a:xfrm>
            <a:off x="317500" y="2300000"/>
            <a:ext cx="4011000" cy="8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31"/>
          <p:cNvSpPr txBox="1">
            <a:spLocks noGrp="1"/>
          </p:cNvSpPr>
          <p:nvPr>
            <p:ph type="subTitle" idx="4"/>
          </p:nvPr>
        </p:nvSpPr>
        <p:spPr>
          <a:xfrm>
            <a:off x="4421675" y="2300000"/>
            <a:ext cx="4011000" cy="8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31"/>
          <p:cNvSpPr txBox="1">
            <a:spLocks noGrp="1"/>
          </p:cNvSpPr>
          <p:nvPr>
            <p:ph type="subTitle" idx="5"/>
          </p:nvPr>
        </p:nvSpPr>
        <p:spPr>
          <a:xfrm>
            <a:off x="317500" y="3348600"/>
            <a:ext cx="4011000" cy="8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31"/>
          <p:cNvSpPr txBox="1">
            <a:spLocks noGrp="1"/>
          </p:cNvSpPr>
          <p:nvPr>
            <p:ph type="subTitle" idx="6"/>
          </p:nvPr>
        </p:nvSpPr>
        <p:spPr>
          <a:xfrm>
            <a:off x="4421675" y="3348600"/>
            <a:ext cx="4011000" cy="8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1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2" name="Google Shape;352;p31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1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4" name="Google Shape;354;p31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CUSTOM_1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2"/>
          <p:cNvSpPr/>
          <p:nvPr/>
        </p:nvSpPr>
        <p:spPr>
          <a:xfrm>
            <a:off x="292600" y="1214724"/>
            <a:ext cx="4239000" cy="2501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57" name="Google Shape;357;p32"/>
          <p:cNvSpPr>
            <a:spLocks noGrp="1"/>
          </p:cNvSpPr>
          <p:nvPr>
            <p:ph type="pic" idx="2"/>
          </p:nvPr>
        </p:nvSpPr>
        <p:spPr>
          <a:xfrm>
            <a:off x="4531775" y="1221524"/>
            <a:ext cx="4302600" cy="3635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32"/>
          <p:cNvSpPr txBox="1">
            <a:spLocks noGrp="1"/>
          </p:cNvSpPr>
          <p:nvPr>
            <p:ph type="body" idx="1"/>
          </p:nvPr>
        </p:nvSpPr>
        <p:spPr>
          <a:xfrm>
            <a:off x="340319" y="1261074"/>
            <a:ext cx="4061400" cy="24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59" name="Google Shape;359;p32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0" name="Google Shape;360;p32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1" name="Google Shape;361;p32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2" name="Google Shape;362;p32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CUSTOM_12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3"/>
          <p:cNvSpPr/>
          <p:nvPr/>
        </p:nvSpPr>
        <p:spPr>
          <a:xfrm>
            <a:off x="290556" y="1213300"/>
            <a:ext cx="4017600" cy="3260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5" name="Google Shape;365;p33"/>
          <p:cNvSpPr txBox="1">
            <a:spLocks noGrp="1"/>
          </p:cNvSpPr>
          <p:nvPr>
            <p:ph type="body" idx="1"/>
          </p:nvPr>
        </p:nvSpPr>
        <p:spPr>
          <a:xfrm>
            <a:off x="416145" y="2078725"/>
            <a:ext cx="3766500" cy="22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66" name="Google Shape;366;p33"/>
          <p:cNvSpPr/>
          <p:nvPr/>
        </p:nvSpPr>
        <p:spPr>
          <a:xfrm>
            <a:off x="4308218" y="1213300"/>
            <a:ext cx="4017600" cy="3260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67" name="Google Shape;367;p33"/>
          <p:cNvSpPr txBox="1">
            <a:spLocks noGrp="1"/>
          </p:cNvSpPr>
          <p:nvPr>
            <p:ph type="body" idx="2"/>
          </p:nvPr>
        </p:nvSpPr>
        <p:spPr>
          <a:xfrm>
            <a:off x="4433807" y="2078725"/>
            <a:ext cx="3766500" cy="22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68" name="Google Shape;368;p33"/>
          <p:cNvSpPr txBox="1">
            <a:spLocks noGrp="1"/>
          </p:cNvSpPr>
          <p:nvPr>
            <p:ph type="subTitle" idx="3"/>
          </p:nvPr>
        </p:nvSpPr>
        <p:spPr>
          <a:xfrm>
            <a:off x="416145" y="1328375"/>
            <a:ext cx="37665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33"/>
          <p:cNvSpPr txBox="1">
            <a:spLocks noGrp="1"/>
          </p:cNvSpPr>
          <p:nvPr>
            <p:ph type="subTitle" idx="4"/>
          </p:nvPr>
        </p:nvSpPr>
        <p:spPr>
          <a:xfrm>
            <a:off x="4433807" y="1328375"/>
            <a:ext cx="37665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3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1" name="Google Shape;371;p33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2" name="Google Shape;372;p33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3" name="Google Shape;373;p33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CUSTOM_13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4"/>
          <p:cNvSpPr/>
          <p:nvPr/>
        </p:nvSpPr>
        <p:spPr>
          <a:xfrm>
            <a:off x="290556" y="1213300"/>
            <a:ext cx="2845500" cy="3260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6" name="Google Shape;376;p34"/>
          <p:cNvSpPr txBox="1">
            <a:spLocks noGrp="1"/>
          </p:cNvSpPr>
          <p:nvPr>
            <p:ph type="body" idx="1"/>
          </p:nvPr>
        </p:nvSpPr>
        <p:spPr>
          <a:xfrm>
            <a:off x="379498" y="2078725"/>
            <a:ext cx="2667300" cy="22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77" name="Google Shape;377;p34"/>
          <p:cNvSpPr/>
          <p:nvPr/>
        </p:nvSpPr>
        <p:spPr>
          <a:xfrm>
            <a:off x="3135874" y="1213300"/>
            <a:ext cx="2845500" cy="3260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8" name="Google Shape;378;p34"/>
          <p:cNvSpPr txBox="1">
            <a:spLocks noGrp="1"/>
          </p:cNvSpPr>
          <p:nvPr>
            <p:ph type="body" idx="2"/>
          </p:nvPr>
        </p:nvSpPr>
        <p:spPr>
          <a:xfrm>
            <a:off x="3224816" y="2078725"/>
            <a:ext cx="2667300" cy="22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79" name="Google Shape;379;p34"/>
          <p:cNvSpPr txBox="1">
            <a:spLocks noGrp="1"/>
          </p:cNvSpPr>
          <p:nvPr>
            <p:ph type="subTitle" idx="3"/>
          </p:nvPr>
        </p:nvSpPr>
        <p:spPr>
          <a:xfrm>
            <a:off x="379498" y="1328375"/>
            <a:ext cx="26673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34"/>
          <p:cNvSpPr txBox="1">
            <a:spLocks noGrp="1"/>
          </p:cNvSpPr>
          <p:nvPr>
            <p:ph type="subTitle" idx="4"/>
          </p:nvPr>
        </p:nvSpPr>
        <p:spPr>
          <a:xfrm>
            <a:off x="3224816" y="1328375"/>
            <a:ext cx="26673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34"/>
          <p:cNvSpPr/>
          <p:nvPr/>
        </p:nvSpPr>
        <p:spPr>
          <a:xfrm>
            <a:off x="5981304" y="1213300"/>
            <a:ext cx="2845500" cy="3260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2" name="Google Shape;382;p34"/>
          <p:cNvSpPr txBox="1">
            <a:spLocks noGrp="1"/>
          </p:cNvSpPr>
          <p:nvPr>
            <p:ph type="body" idx="5"/>
          </p:nvPr>
        </p:nvSpPr>
        <p:spPr>
          <a:xfrm>
            <a:off x="6070247" y="2078725"/>
            <a:ext cx="2667300" cy="22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3" name="Google Shape;383;p34"/>
          <p:cNvSpPr txBox="1">
            <a:spLocks noGrp="1"/>
          </p:cNvSpPr>
          <p:nvPr>
            <p:ph type="subTitle" idx="6"/>
          </p:nvPr>
        </p:nvSpPr>
        <p:spPr>
          <a:xfrm>
            <a:off x="6070247" y="1328375"/>
            <a:ext cx="26673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34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5" name="Google Shape;385;p34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6" name="Google Shape;386;p34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7" name="Google Shape;387;p34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CUSTOM_14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5"/>
          <p:cNvSpPr/>
          <p:nvPr/>
        </p:nvSpPr>
        <p:spPr>
          <a:xfrm>
            <a:off x="292600" y="1213300"/>
            <a:ext cx="2132700" cy="3260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0" name="Google Shape;390;p35"/>
          <p:cNvSpPr txBox="1">
            <a:spLocks noGrp="1"/>
          </p:cNvSpPr>
          <p:nvPr>
            <p:ph type="body" idx="1"/>
          </p:nvPr>
        </p:nvSpPr>
        <p:spPr>
          <a:xfrm>
            <a:off x="388220" y="2064025"/>
            <a:ext cx="1933800" cy="22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1" name="Google Shape;391;p35"/>
          <p:cNvSpPr/>
          <p:nvPr/>
        </p:nvSpPr>
        <p:spPr>
          <a:xfrm>
            <a:off x="2425130" y="1213300"/>
            <a:ext cx="2132700" cy="3260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2" name="Google Shape;392;p35"/>
          <p:cNvSpPr txBox="1">
            <a:spLocks noGrp="1"/>
          </p:cNvSpPr>
          <p:nvPr>
            <p:ph type="body" idx="2"/>
          </p:nvPr>
        </p:nvSpPr>
        <p:spPr>
          <a:xfrm>
            <a:off x="2524606" y="2073825"/>
            <a:ext cx="1933800" cy="22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3" name="Google Shape;393;p35"/>
          <p:cNvSpPr txBox="1">
            <a:spLocks noGrp="1"/>
          </p:cNvSpPr>
          <p:nvPr>
            <p:ph type="subTitle" idx="3"/>
          </p:nvPr>
        </p:nvSpPr>
        <p:spPr>
          <a:xfrm>
            <a:off x="395987" y="1313675"/>
            <a:ext cx="19338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35"/>
          <p:cNvSpPr txBox="1">
            <a:spLocks noGrp="1"/>
          </p:cNvSpPr>
          <p:nvPr>
            <p:ph type="subTitle" idx="4"/>
          </p:nvPr>
        </p:nvSpPr>
        <p:spPr>
          <a:xfrm>
            <a:off x="2524607" y="1323475"/>
            <a:ext cx="19338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35"/>
          <p:cNvSpPr/>
          <p:nvPr/>
        </p:nvSpPr>
        <p:spPr>
          <a:xfrm>
            <a:off x="4557594" y="1213300"/>
            <a:ext cx="2132700" cy="3260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6" name="Google Shape;396;p35"/>
          <p:cNvSpPr txBox="1">
            <a:spLocks noGrp="1"/>
          </p:cNvSpPr>
          <p:nvPr>
            <p:ph type="body" idx="5"/>
          </p:nvPr>
        </p:nvSpPr>
        <p:spPr>
          <a:xfrm>
            <a:off x="4657139" y="2073825"/>
            <a:ext cx="1933800" cy="22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7" name="Google Shape;397;p35"/>
          <p:cNvSpPr/>
          <p:nvPr/>
        </p:nvSpPr>
        <p:spPr>
          <a:xfrm>
            <a:off x="6690125" y="1213300"/>
            <a:ext cx="2132700" cy="32604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8" name="Google Shape;398;p35"/>
          <p:cNvSpPr txBox="1">
            <a:spLocks noGrp="1"/>
          </p:cNvSpPr>
          <p:nvPr>
            <p:ph type="body" idx="6"/>
          </p:nvPr>
        </p:nvSpPr>
        <p:spPr>
          <a:xfrm>
            <a:off x="6789589" y="2073825"/>
            <a:ext cx="1933800" cy="22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9" name="Google Shape;399;p35"/>
          <p:cNvSpPr txBox="1">
            <a:spLocks noGrp="1"/>
          </p:cNvSpPr>
          <p:nvPr>
            <p:ph type="subTitle" idx="7"/>
          </p:nvPr>
        </p:nvSpPr>
        <p:spPr>
          <a:xfrm>
            <a:off x="4657140" y="1323475"/>
            <a:ext cx="19338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35"/>
          <p:cNvSpPr txBox="1">
            <a:spLocks noGrp="1"/>
          </p:cNvSpPr>
          <p:nvPr>
            <p:ph type="subTitle" idx="8"/>
          </p:nvPr>
        </p:nvSpPr>
        <p:spPr>
          <a:xfrm>
            <a:off x="6789588" y="1323475"/>
            <a:ext cx="19338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5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2" name="Google Shape;402;p35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3" name="Google Shape;403;p35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4" name="Google Shape;404;p35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CUSTOM_15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6"/>
          <p:cNvSpPr>
            <a:spLocks noGrp="1"/>
          </p:cNvSpPr>
          <p:nvPr>
            <p:ph type="pic" idx="2"/>
          </p:nvPr>
        </p:nvSpPr>
        <p:spPr>
          <a:xfrm>
            <a:off x="332000" y="1102925"/>
            <a:ext cx="6915000" cy="3725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36"/>
          <p:cNvSpPr/>
          <p:nvPr/>
        </p:nvSpPr>
        <p:spPr>
          <a:xfrm>
            <a:off x="7236337" y="1102925"/>
            <a:ext cx="1097400" cy="460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8" name="Google Shape;408;p36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9" name="Google Shape;409;p36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0" name="Google Shape;410;p36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1" name="Google Shape;411;p36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CUSTOM_16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7"/>
          <p:cNvSpPr/>
          <p:nvPr/>
        </p:nvSpPr>
        <p:spPr>
          <a:xfrm>
            <a:off x="299641" y="301944"/>
            <a:ext cx="2757300" cy="1012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4" name="Google Shape;414;p37"/>
          <p:cNvSpPr/>
          <p:nvPr/>
        </p:nvSpPr>
        <p:spPr>
          <a:xfrm>
            <a:off x="298987" y="3164944"/>
            <a:ext cx="2763300" cy="16836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5" name="Google Shape;415;p37"/>
          <p:cNvSpPr txBox="1">
            <a:spLocks noGrp="1"/>
          </p:cNvSpPr>
          <p:nvPr>
            <p:ph type="title"/>
          </p:nvPr>
        </p:nvSpPr>
        <p:spPr>
          <a:xfrm>
            <a:off x="276860" y="334005"/>
            <a:ext cx="2729700" cy="11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37"/>
          <p:cNvSpPr txBox="1">
            <a:spLocks noGrp="1"/>
          </p:cNvSpPr>
          <p:nvPr>
            <p:ph type="subTitle" idx="1"/>
          </p:nvPr>
        </p:nvSpPr>
        <p:spPr>
          <a:xfrm>
            <a:off x="335627" y="3143713"/>
            <a:ext cx="2723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37"/>
          <p:cNvSpPr/>
          <p:nvPr/>
        </p:nvSpPr>
        <p:spPr>
          <a:xfrm>
            <a:off x="3055339" y="3164944"/>
            <a:ext cx="2757300" cy="1683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8" name="Google Shape;418;p37"/>
          <p:cNvSpPr>
            <a:spLocks noGrp="1"/>
          </p:cNvSpPr>
          <p:nvPr>
            <p:ph type="pic" idx="2"/>
          </p:nvPr>
        </p:nvSpPr>
        <p:spPr>
          <a:xfrm>
            <a:off x="305510" y="1313560"/>
            <a:ext cx="2746200" cy="1841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37"/>
          <p:cNvSpPr txBox="1">
            <a:spLocks noGrp="1"/>
          </p:cNvSpPr>
          <p:nvPr>
            <p:ph type="subTitle" idx="3"/>
          </p:nvPr>
        </p:nvSpPr>
        <p:spPr>
          <a:xfrm>
            <a:off x="3085572" y="3143713"/>
            <a:ext cx="2723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37"/>
          <p:cNvSpPr txBox="1">
            <a:spLocks noGrp="1"/>
          </p:cNvSpPr>
          <p:nvPr>
            <p:ph type="body" idx="4"/>
          </p:nvPr>
        </p:nvSpPr>
        <p:spPr>
          <a:xfrm>
            <a:off x="329783" y="3743746"/>
            <a:ext cx="2697000" cy="10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p37"/>
          <p:cNvSpPr txBox="1">
            <a:spLocks noGrp="1"/>
          </p:cNvSpPr>
          <p:nvPr>
            <p:ph type="body" idx="5"/>
          </p:nvPr>
        </p:nvSpPr>
        <p:spPr>
          <a:xfrm>
            <a:off x="3088466" y="3743746"/>
            <a:ext cx="2697000" cy="10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22" name="Google Shape;422;p37"/>
          <p:cNvSpPr/>
          <p:nvPr/>
        </p:nvSpPr>
        <p:spPr>
          <a:xfrm>
            <a:off x="3062463" y="809593"/>
            <a:ext cx="1136400" cy="503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3" name="Google Shape;423;p37"/>
          <p:cNvSpPr>
            <a:spLocks noGrp="1"/>
          </p:cNvSpPr>
          <p:nvPr>
            <p:ph type="pic" idx="6"/>
          </p:nvPr>
        </p:nvSpPr>
        <p:spPr>
          <a:xfrm>
            <a:off x="3063994" y="1313560"/>
            <a:ext cx="2746200" cy="1841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37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5" name="Google Shape;425;p37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CUSTOM_17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8"/>
          <p:cNvSpPr/>
          <p:nvPr/>
        </p:nvSpPr>
        <p:spPr>
          <a:xfrm>
            <a:off x="298192" y="301228"/>
            <a:ext cx="2757300" cy="1012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8" name="Google Shape;428;p38"/>
          <p:cNvSpPr/>
          <p:nvPr/>
        </p:nvSpPr>
        <p:spPr>
          <a:xfrm>
            <a:off x="297538" y="3164228"/>
            <a:ext cx="2763300" cy="16836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9" name="Google Shape;429;p38"/>
          <p:cNvSpPr txBox="1">
            <a:spLocks noGrp="1"/>
          </p:cNvSpPr>
          <p:nvPr>
            <p:ph type="subTitle" idx="1"/>
          </p:nvPr>
        </p:nvSpPr>
        <p:spPr>
          <a:xfrm>
            <a:off x="334178" y="3142997"/>
            <a:ext cx="2723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38"/>
          <p:cNvSpPr/>
          <p:nvPr/>
        </p:nvSpPr>
        <p:spPr>
          <a:xfrm>
            <a:off x="3053889" y="3164228"/>
            <a:ext cx="2757300" cy="1683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1" name="Google Shape;431;p38"/>
          <p:cNvSpPr txBox="1">
            <a:spLocks noGrp="1"/>
          </p:cNvSpPr>
          <p:nvPr>
            <p:ph type="title"/>
          </p:nvPr>
        </p:nvSpPr>
        <p:spPr>
          <a:xfrm>
            <a:off x="276860" y="334005"/>
            <a:ext cx="2729700" cy="11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38"/>
          <p:cNvSpPr>
            <a:spLocks noGrp="1"/>
          </p:cNvSpPr>
          <p:nvPr>
            <p:ph type="pic" idx="2"/>
          </p:nvPr>
        </p:nvSpPr>
        <p:spPr>
          <a:xfrm>
            <a:off x="304061" y="1312844"/>
            <a:ext cx="2746200" cy="1841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38"/>
          <p:cNvSpPr txBox="1">
            <a:spLocks noGrp="1"/>
          </p:cNvSpPr>
          <p:nvPr>
            <p:ph type="subTitle" idx="3"/>
          </p:nvPr>
        </p:nvSpPr>
        <p:spPr>
          <a:xfrm>
            <a:off x="3084123" y="3142997"/>
            <a:ext cx="2723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38"/>
          <p:cNvSpPr txBox="1">
            <a:spLocks noGrp="1"/>
          </p:cNvSpPr>
          <p:nvPr>
            <p:ph type="body" idx="4"/>
          </p:nvPr>
        </p:nvSpPr>
        <p:spPr>
          <a:xfrm>
            <a:off x="328334" y="3743030"/>
            <a:ext cx="2697000" cy="10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35" name="Google Shape;435;p38"/>
          <p:cNvSpPr txBox="1">
            <a:spLocks noGrp="1"/>
          </p:cNvSpPr>
          <p:nvPr>
            <p:ph type="body" idx="5"/>
          </p:nvPr>
        </p:nvSpPr>
        <p:spPr>
          <a:xfrm>
            <a:off x="3087016" y="3743030"/>
            <a:ext cx="2697000" cy="10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36" name="Google Shape;436;p38"/>
          <p:cNvSpPr/>
          <p:nvPr/>
        </p:nvSpPr>
        <p:spPr>
          <a:xfrm>
            <a:off x="3061014" y="808877"/>
            <a:ext cx="1136400" cy="503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7" name="Google Shape;437;p38"/>
          <p:cNvSpPr>
            <a:spLocks noGrp="1"/>
          </p:cNvSpPr>
          <p:nvPr>
            <p:ph type="pic" idx="6"/>
          </p:nvPr>
        </p:nvSpPr>
        <p:spPr>
          <a:xfrm>
            <a:off x="3062545" y="1312844"/>
            <a:ext cx="2746200" cy="1841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p38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9" name="Google Shape;439;p38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0" name="Google Shape;440;p38"/>
          <p:cNvSpPr/>
          <p:nvPr/>
        </p:nvSpPr>
        <p:spPr>
          <a:xfrm>
            <a:off x="5811189" y="3164228"/>
            <a:ext cx="2757300" cy="16836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1" name="Google Shape;441;p38"/>
          <p:cNvSpPr txBox="1">
            <a:spLocks noGrp="1"/>
          </p:cNvSpPr>
          <p:nvPr>
            <p:ph type="subTitle" idx="7"/>
          </p:nvPr>
        </p:nvSpPr>
        <p:spPr>
          <a:xfrm>
            <a:off x="5841423" y="3142997"/>
            <a:ext cx="2723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38"/>
          <p:cNvSpPr txBox="1">
            <a:spLocks noGrp="1"/>
          </p:cNvSpPr>
          <p:nvPr>
            <p:ph type="body" idx="8"/>
          </p:nvPr>
        </p:nvSpPr>
        <p:spPr>
          <a:xfrm>
            <a:off x="5844316" y="3743030"/>
            <a:ext cx="2697000" cy="10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43" name="Google Shape;443;p38"/>
          <p:cNvSpPr>
            <a:spLocks noGrp="1"/>
          </p:cNvSpPr>
          <p:nvPr>
            <p:ph type="pic" idx="9"/>
          </p:nvPr>
        </p:nvSpPr>
        <p:spPr>
          <a:xfrm>
            <a:off x="5819845" y="1312844"/>
            <a:ext cx="2746200" cy="1841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CUSTOM_18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9"/>
          <p:cNvSpPr>
            <a:spLocks noGrp="1"/>
          </p:cNvSpPr>
          <p:nvPr>
            <p:ph type="pic" idx="2"/>
          </p:nvPr>
        </p:nvSpPr>
        <p:spPr>
          <a:xfrm>
            <a:off x="317500" y="1104900"/>
            <a:ext cx="8521800" cy="3733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p39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7" name="Google Shape;447;p39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CUSTOM_19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0"/>
          <p:cNvSpPr>
            <a:spLocks noGrp="1"/>
          </p:cNvSpPr>
          <p:nvPr>
            <p:ph type="pic" idx="2"/>
          </p:nvPr>
        </p:nvSpPr>
        <p:spPr>
          <a:xfrm>
            <a:off x="340412" y="3044150"/>
            <a:ext cx="2087400" cy="1769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40"/>
          <p:cNvSpPr>
            <a:spLocks noGrp="1"/>
          </p:cNvSpPr>
          <p:nvPr>
            <p:ph type="pic" idx="3"/>
          </p:nvPr>
        </p:nvSpPr>
        <p:spPr>
          <a:xfrm>
            <a:off x="5649300" y="3044303"/>
            <a:ext cx="1190100" cy="1769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40"/>
          <p:cNvSpPr>
            <a:spLocks noGrp="1"/>
          </p:cNvSpPr>
          <p:nvPr>
            <p:ph type="pic" idx="4"/>
          </p:nvPr>
        </p:nvSpPr>
        <p:spPr>
          <a:xfrm>
            <a:off x="340400" y="1690778"/>
            <a:ext cx="1416300" cy="1338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p40"/>
          <p:cNvSpPr>
            <a:spLocks noGrp="1"/>
          </p:cNvSpPr>
          <p:nvPr>
            <p:ph type="pic" idx="5"/>
          </p:nvPr>
        </p:nvSpPr>
        <p:spPr>
          <a:xfrm>
            <a:off x="2443047" y="3044052"/>
            <a:ext cx="1190100" cy="13227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p40"/>
          <p:cNvSpPr>
            <a:spLocks noGrp="1"/>
          </p:cNvSpPr>
          <p:nvPr>
            <p:ph type="pic" idx="6"/>
          </p:nvPr>
        </p:nvSpPr>
        <p:spPr>
          <a:xfrm>
            <a:off x="3648504" y="3044048"/>
            <a:ext cx="1991100" cy="1769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40"/>
          <p:cNvSpPr>
            <a:spLocks noGrp="1"/>
          </p:cNvSpPr>
          <p:nvPr>
            <p:ph type="pic" idx="7"/>
          </p:nvPr>
        </p:nvSpPr>
        <p:spPr>
          <a:xfrm>
            <a:off x="1767376" y="1263050"/>
            <a:ext cx="1881300" cy="1769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p40"/>
          <p:cNvSpPr>
            <a:spLocks noGrp="1"/>
          </p:cNvSpPr>
          <p:nvPr>
            <p:ph type="pic" idx="8"/>
          </p:nvPr>
        </p:nvSpPr>
        <p:spPr>
          <a:xfrm>
            <a:off x="3648523" y="1263050"/>
            <a:ext cx="1592400" cy="1769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p40"/>
          <p:cNvSpPr>
            <a:spLocks noGrp="1"/>
          </p:cNvSpPr>
          <p:nvPr>
            <p:ph type="pic" idx="9"/>
          </p:nvPr>
        </p:nvSpPr>
        <p:spPr>
          <a:xfrm>
            <a:off x="5240654" y="1263050"/>
            <a:ext cx="1598700" cy="1769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p40"/>
          <p:cNvSpPr>
            <a:spLocks noGrp="1"/>
          </p:cNvSpPr>
          <p:nvPr>
            <p:ph type="pic" idx="13"/>
          </p:nvPr>
        </p:nvSpPr>
        <p:spPr>
          <a:xfrm>
            <a:off x="6860149" y="1263050"/>
            <a:ext cx="1962600" cy="3550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p40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9" name="Google Shape;459;p40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0" name="Google Shape;460;p40"/>
          <p:cNvSpPr/>
          <p:nvPr/>
        </p:nvSpPr>
        <p:spPr>
          <a:xfrm>
            <a:off x="298300" y="301050"/>
            <a:ext cx="5585100" cy="606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1" name="Google Shape;461;p40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CUSTOM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3523325" y="2195625"/>
            <a:ext cx="4990200" cy="23856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1420210" y="2202200"/>
            <a:ext cx="2101800" cy="5433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378750" y="562250"/>
            <a:ext cx="3146100" cy="16398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378750" y="562250"/>
            <a:ext cx="3146100" cy="16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3523323" y="1654202"/>
            <a:ext cx="528900" cy="5433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3623075" y="2300000"/>
            <a:ext cx="4790700" cy="21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tions 2 Overview">
  <p:cSld name="TITLE_3_1_1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>
            <a:spLocks noGrp="1"/>
          </p:cNvSpPr>
          <p:nvPr>
            <p:ph type="pic" idx="2"/>
          </p:nvPr>
        </p:nvSpPr>
        <p:spPr>
          <a:xfrm>
            <a:off x="3793600" y="2297107"/>
            <a:ext cx="1569000" cy="16254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6"/>
          <p:cNvSpPr>
            <a:spLocks noGrp="1"/>
          </p:cNvSpPr>
          <p:nvPr>
            <p:ph type="pic" idx="3"/>
          </p:nvPr>
        </p:nvSpPr>
        <p:spPr>
          <a:xfrm>
            <a:off x="663400" y="2297107"/>
            <a:ext cx="3128100" cy="2174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6"/>
          <p:cNvSpPr/>
          <p:nvPr/>
        </p:nvSpPr>
        <p:spPr>
          <a:xfrm>
            <a:off x="1689800" y="660200"/>
            <a:ext cx="4711200" cy="16398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7" name="Google Shape;57;p6"/>
          <p:cNvSpPr/>
          <p:nvPr/>
        </p:nvSpPr>
        <p:spPr>
          <a:xfrm>
            <a:off x="1160900" y="1757477"/>
            <a:ext cx="528900" cy="5433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1721834" y="727054"/>
            <a:ext cx="4648800" cy="17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tions Overview (5)">
  <p:cSld name="TITLE_3_1_1_1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/>
          <p:nvPr/>
        </p:nvSpPr>
        <p:spPr>
          <a:xfrm>
            <a:off x="298300" y="1431975"/>
            <a:ext cx="1713600" cy="18903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3" name="Google Shape;63;p7"/>
          <p:cNvSpPr/>
          <p:nvPr/>
        </p:nvSpPr>
        <p:spPr>
          <a:xfrm>
            <a:off x="5431665" y="1431975"/>
            <a:ext cx="1713600" cy="18903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7137667" y="1431975"/>
            <a:ext cx="1713600" cy="18903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2011981" y="1431975"/>
            <a:ext cx="1713600" cy="18903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6" name="Google Shape;66;p7"/>
          <p:cNvSpPr/>
          <p:nvPr/>
        </p:nvSpPr>
        <p:spPr>
          <a:xfrm>
            <a:off x="3717983" y="1431975"/>
            <a:ext cx="1713600" cy="18903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310891" y="1431975"/>
            <a:ext cx="1688400" cy="18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2"/>
          </p:nvPr>
        </p:nvSpPr>
        <p:spPr>
          <a:xfrm>
            <a:off x="5444268" y="1431975"/>
            <a:ext cx="1688400" cy="18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body" idx="3"/>
          </p:nvPr>
        </p:nvSpPr>
        <p:spPr>
          <a:xfrm>
            <a:off x="7105524" y="1431975"/>
            <a:ext cx="1688400" cy="18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4"/>
          </p:nvPr>
        </p:nvSpPr>
        <p:spPr>
          <a:xfrm>
            <a:off x="2037027" y="1431975"/>
            <a:ext cx="1688400" cy="18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5"/>
          </p:nvPr>
        </p:nvSpPr>
        <p:spPr>
          <a:xfrm>
            <a:off x="3727958" y="1431975"/>
            <a:ext cx="1688400" cy="18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>
            <a:spLocks noGrp="1"/>
          </p:cNvSpPr>
          <p:nvPr>
            <p:ph type="pic" idx="6"/>
          </p:nvPr>
        </p:nvSpPr>
        <p:spPr>
          <a:xfrm>
            <a:off x="7137800" y="3322275"/>
            <a:ext cx="1713600" cy="1510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7"/>
          <p:cNvSpPr>
            <a:spLocks noGrp="1"/>
          </p:cNvSpPr>
          <p:nvPr>
            <p:ph type="pic" idx="7"/>
          </p:nvPr>
        </p:nvSpPr>
        <p:spPr>
          <a:xfrm>
            <a:off x="5427747" y="3322276"/>
            <a:ext cx="1708200" cy="1510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7"/>
          <p:cNvSpPr>
            <a:spLocks noGrp="1"/>
          </p:cNvSpPr>
          <p:nvPr>
            <p:ph type="pic" idx="8"/>
          </p:nvPr>
        </p:nvSpPr>
        <p:spPr>
          <a:xfrm>
            <a:off x="3723042" y="3322276"/>
            <a:ext cx="1708200" cy="1510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7"/>
          <p:cNvSpPr>
            <a:spLocks noGrp="1"/>
          </p:cNvSpPr>
          <p:nvPr>
            <p:ph type="pic" idx="9"/>
          </p:nvPr>
        </p:nvSpPr>
        <p:spPr>
          <a:xfrm>
            <a:off x="2011891" y="3322275"/>
            <a:ext cx="1728000" cy="1510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7"/>
          <p:cNvSpPr>
            <a:spLocks noGrp="1"/>
          </p:cNvSpPr>
          <p:nvPr>
            <p:ph type="pic" idx="13"/>
          </p:nvPr>
        </p:nvSpPr>
        <p:spPr>
          <a:xfrm>
            <a:off x="298300" y="3322275"/>
            <a:ext cx="1716000" cy="1510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7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8" name="Google Shape;78;p7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7"/>
          <p:cNvSpPr/>
          <p:nvPr/>
        </p:nvSpPr>
        <p:spPr>
          <a:xfrm>
            <a:off x="298300" y="301050"/>
            <a:ext cx="4020300" cy="6066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0" name="Google Shape;80;p7"/>
          <p:cNvSpPr txBox="1">
            <a:spLocks noGrp="1"/>
          </p:cNvSpPr>
          <p:nvPr>
            <p:ph type="title"/>
          </p:nvPr>
        </p:nvSpPr>
        <p:spPr>
          <a:xfrm>
            <a:off x="279178" y="338025"/>
            <a:ext cx="40395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Goal">
  <p:cSld name="TITLE_3_1_1_1_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/>
          <p:nvPr/>
        </p:nvSpPr>
        <p:spPr>
          <a:xfrm>
            <a:off x="298312" y="301050"/>
            <a:ext cx="5646900" cy="5310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3" name="Google Shape;83;p8"/>
          <p:cNvSpPr txBox="1">
            <a:spLocks noGrp="1"/>
          </p:cNvSpPr>
          <p:nvPr>
            <p:ph type="title"/>
          </p:nvPr>
        </p:nvSpPr>
        <p:spPr>
          <a:xfrm>
            <a:off x="279185" y="31227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8"/>
          <p:cNvSpPr/>
          <p:nvPr/>
        </p:nvSpPr>
        <p:spPr>
          <a:xfrm>
            <a:off x="4463246" y="3362570"/>
            <a:ext cx="1190400" cy="9768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5" name="Google Shape;85;p8"/>
          <p:cNvSpPr/>
          <p:nvPr/>
        </p:nvSpPr>
        <p:spPr>
          <a:xfrm>
            <a:off x="5653655" y="3362561"/>
            <a:ext cx="487500" cy="4785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6" name="Google Shape;86;p8"/>
          <p:cNvSpPr/>
          <p:nvPr/>
        </p:nvSpPr>
        <p:spPr>
          <a:xfrm>
            <a:off x="4463250" y="1056975"/>
            <a:ext cx="4371300" cy="23055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7" name="Google Shape;87;p8"/>
          <p:cNvSpPr txBox="1">
            <a:spLocks noGrp="1"/>
          </p:cNvSpPr>
          <p:nvPr>
            <p:ph type="subTitle" idx="1"/>
          </p:nvPr>
        </p:nvSpPr>
        <p:spPr>
          <a:xfrm>
            <a:off x="4481951" y="1068225"/>
            <a:ext cx="43386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8"/>
          <p:cNvSpPr>
            <a:spLocks noGrp="1"/>
          </p:cNvSpPr>
          <p:nvPr>
            <p:ph type="pic" idx="2"/>
          </p:nvPr>
        </p:nvSpPr>
        <p:spPr>
          <a:xfrm>
            <a:off x="298300" y="1055350"/>
            <a:ext cx="4165800" cy="3783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8"/>
          <p:cNvSpPr txBox="1">
            <a:spLocks noGrp="1"/>
          </p:cNvSpPr>
          <p:nvPr>
            <p:ph type="body" idx="3"/>
          </p:nvPr>
        </p:nvSpPr>
        <p:spPr>
          <a:xfrm>
            <a:off x="4484120" y="1667497"/>
            <a:ext cx="4338600" cy="16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1" name="Google Shape;91;p8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8"/>
          <p:cNvSpPr/>
          <p:nvPr/>
        </p:nvSpPr>
        <p:spPr>
          <a:xfrm>
            <a:off x="298300" y="301050"/>
            <a:ext cx="5670900" cy="6066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3" name="Google Shape;93;p8"/>
          <p:cNvSpPr txBox="1">
            <a:spLocks noGrp="1"/>
          </p:cNvSpPr>
          <p:nvPr>
            <p:ph type="title" idx="4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tion Detailed Outline + Key Features">
  <p:cSld name="TITLE_3_1_1_1_1_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>
            <a:spLocks noGrp="1"/>
          </p:cNvSpPr>
          <p:nvPr>
            <p:ph type="subTitle" idx="1"/>
          </p:nvPr>
        </p:nvSpPr>
        <p:spPr>
          <a:xfrm>
            <a:off x="6076827" y="986538"/>
            <a:ext cx="2515200" cy="3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2"/>
          </p:nvPr>
        </p:nvSpPr>
        <p:spPr>
          <a:xfrm>
            <a:off x="194675" y="999467"/>
            <a:ext cx="972300" cy="3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subTitle" idx="3"/>
          </p:nvPr>
        </p:nvSpPr>
        <p:spPr>
          <a:xfrm>
            <a:off x="1178298" y="999467"/>
            <a:ext cx="972300" cy="3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ubTitle" idx="4"/>
          </p:nvPr>
        </p:nvSpPr>
        <p:spPr>
          <a:xfrm>
            <a:off x="2161921" y="999467"/>
            <a:ext cx="972300" cy="3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ubTitle" idx="5"/>
          </p:nvPr>
        </p:nvSpPr>
        <p:spPr>
          <a:xfrm>
            <a:off x="3139107" y="999467"/>
            <a:ext cx="972300" cy="3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6"/>
          </p:nvPr>
        </p:nvSpPr>
        <p:spPr>
          <a:xfrm>
            <a:off x="4108806" y="999467"/>
            <a:ext cx="972300" cy="3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subTitle" idx="7"/>
          </p:nvPr>
        </p:nvSpPr>
        <p:spPr>
          <a:xfrm>
            <a:off x="5092429" y="999467"/>
            <a:ext cx="972300" cy="3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298300" y="1301925"/>
            <a:ext cx="982800" cy="35304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3" name="Google Shape;103;p9"/>
          <p:cNvSpPr/>
          <p:nvPr/>
        </p:nvSpPr>
        <p:spPr>
          <a:xfrm>
            <a:off x="5197656" y="1301925"/>
            <a:ext cx="982800" cy="35304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4" name="Google Shape;104;p9"/>
          <p:cNvSpPr txBox="1">
            <a:spLocks noGrp="1"/>
          </p:cNvSpPr>
          <p:nvPr>
            <p:ph type="body" idx="8"/>
          </p:nvPr>
        </p:nvSpPr>
        <p:spPr>
          <a:xfrm>
            <a:off x="302687" y="1309508"/>
            <a:ext cx="965100" cy="3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body" idx="9"/>
          </p:nvPr>
        </p:nvSpPr>
        <p:spPr>
          <a:xfrm>
            <a:off x="5210863" y="1309508"/>
            <a:ext cx="965100" cy="3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106" name="Google Shape;106;p9"/>
          <p:cNvSpPr/>
          <p:nvPr/>
        </p:nvSpPr>
        <p:spPr>
          <a:xfrm>
            <a:off x="3239217" y="1301925"/>
            <a:ext cx="982800" cy="3530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7" name="Google Shape;107;p9"/>
          <p:cNvSpPr txBox="1">
            <a:spLocks noGrp="1"/>
          </p:cNvSpPr>
          <p:nvPr>
            <p:ph type="body" idx="13"/>
          </p:nvPr>
        </p:nvSpPr>
        <p:spPr>
          <a:xfrm>
            <a:off x="3251210" y="1309508"/>
            <a:ext cx="965100" cy="3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108" name="Google Shape;108;p9"/>
          <p:cNvSpPr/>
          <p:nvPr/>
        </p:nvSpPr>
        <p:spPr>
          <a:xfrm>
            <a:off x="4215083" y="1301925"/>
            <a:ext cx="982800" cy="3530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9" name="Google Shape;109;p9"/>
          <p:cNvSpPr txBox="1">
            <a:spLocks noGrp="1"/>
          </p:cNvSpPr>
          <p:nvPr>
            <p:ph type="body" idx="14"/>
          </p:nvPr>
        </p:nvSpPr>
        <p:spPr>
          <a:xfrm>
            <a:off x="4233736" y="1309508"/>
            <a:ext cx="965100" cy="3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110" name="Google Shape;110;p9"/>
          <p:cNvSpPr/>
          <p:nvPr/>
        </p:nvSpPr>
        <p:spPr>
          <a:xfrm>
            <a:off x="1280779" y="1301925"/>
            <a:ext cx="982800" cy="3530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1" name="Google Shape;111;p9"/>
          <p:cNvSpPr txBox="1">
            <a:spLocks noGrp="1"/>
          </p:cNvSpPr>
          <p:nvPr>
            <p:ph type="body" idx="15"/>
          </p:nvPr>
        </p:nvSpPr>
        <p:spPr>
          <a:xfrm>
            <a:off x="1286147" y="1309508"/>
            <a:ext cx="965100" cy="3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112" name="Google Shape;112;p9"/>
          <p:cNvSpPr/>
          <p:nvPr/>
        </p:nvSpPr>
        <p:spPr>
          <a:xfrm>
            <a:off x="2256692" y="1301925"/>
            <a:ext cx="982800" cy="3530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3" name="Google Shape;113;p9"/>
          <p:cNvSpPr txBox="1">
            <a:spLocks noGrp="1"/>
          </p:cNvSpPr>
          <p:nvPr>
            <p:ph type="body" idx="16"/>
          </p:nvPr>
        </p:nvSpPr>
        <p:spPr>
          <a:xfrm>
            <a:off x="2268684" y="1309508"/>
            <a:ext cx="965100" cy="3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114" name="Google Shape;114;p9"/>
          <p:cNvSpPr/>
          <p:nvPr/>
        </p:nvSpPr>
        <p:spPr>
          <a:xfrm>
            <a:off x="6182130" y="1301927"/>
            <a:ext cx="2656500" cy="1376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5" name="Google Shape;115;p9"/>
          <p:cNvSpPr/>
          <p:nvPr/>
        </p:nvSpPr>
        <p:spPr>
          <a:xfrm>
            <a:off x="6182130" y="2680069"/>
            <a:ext cx="2656500" cy="1376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6" name="Google Shape;116;p9"/>
          <p:cNvSpPr txBox="1">
            <a:spLocks noGrp="1"/>
          </p:cNvSpPr>
          <p:nvPr>
            <p:ph type="subTitle" idx="17"/>
          </p:nvPr>
        </p:nvSpPr>
        <p:spPr>
          <a:xfrm>
            <a:off x="6164355" y="1264050"/>
            <a:ext cx="2472600" cy="5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9"/>
          <p:cNvSpPr txBox="1">
            <a:spLocks noGrp="1"/>
          </p:cNvSpPr>
          <p:nvPr>
            <p:ph type="body" idx="18"/>
          </p:nvPr>
        </p:nvSpPr>
        <p:spPr>
          <a:xfrm>
            <a:off x="6160825" y="1743763"/>
            <a:ext cx="2686800" cy="11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subTitle" idx="19"/>
          </p:nvPr>
        </p:nvSpPr>
        <p:spPr>
          <a:xfrm>
            <a:off x="6164657" y="2640406"/>
            <a:ext cx="2686800" cy="5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body" idx="20"/>
          </p:nvPr>
        </p:nvSpPr>
        <p:spPr>
          <a:xfrm>
            <a:off x="6160825" y="2978547"/>
            <a:ext cx="2686800" cy="11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1" name="Google Shape;121;p9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9"/>
          <p:cNvSpPr/>
          <p:nvPr/>
        </p:nvSpPr>
        <p:spPr>
          <a:xfrm>
            <a:off x="298300" y="301050"/>
            <a:ext cx="5670900" cy="606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3" name="Google Shape;123;p9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vel Details">
  <p:cSld name="TITLE_3_1_1_1_1_1_1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/>
          <p:nvPr/>
        </p:nvSpPr>
        <p:spPr>
          <a:xfrm>
            <a:off x="298300" y="301050"/>
            <a:ext cx="3534000" cy="606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6" name="Google Shape;126;p10"/>
          <p:cNvSpPr txBox="1">
            <a:spLocks noGrp="1"/>
          </p:cNvSpPr>
          <p:nvPr>
            <p:ph type="title"/>
          </p:nvPr>
        </p:nvSpPr>
        <p:spPr>
          <a:xfrm>
            <a:off x="279178" y="338025"/>
            <a:ext cx="35379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0"/>
          <p:cNvSpPr>
            <a:spLocks noGrp="1"/>
          </p:cNvSpPr>
          <p:nvPr>
            <p:ph type="pic" idx="2"/>
          </p:nvPr>
        </p:nvSpPr>
        <p:spPr>
          <a:xfrm>
            <a:off x="3836145" y="1334531"/>
            <a:ext cx="1488300" cy="1557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0"/>
          <p:cNvSpPr>
            <a:spLocks noGrp="1"/>
          </p:cNvSpPr>
          <p:nvPr>
            <p:ph type="pic" idx="3"/>
          </p:nvPr>
        </p:nvSpPr>
        <p:spPr>
          <a:xfrm>
            <a:off x="3836145" y="2892484"/>
            <a:ext cx="1488300" cy="1557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10"/>
          <p:cNvSpPr/>
          <p:nvPr/>
        </p:nvSpPr>
        <p:spPr>
          <a:xfrm>
            <a:off x="5324404" y="2374069"/>
            <a:ext cx="2480100" cy="20862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0" name="Google Shape;130;p10"/>
          <p:cNvSpPr txBox="1">
            <a:spLocks noGrp="1"/>
          </p:cNvSpPr>
          <p:nvPr>
            <p:ph type="body" idx="1"/>
          </p:nvPr>
        </p:nvSpPr>
        <p:spPr>
          <a:xfrm>
            <a:off x="5321031" y="2388890"/>
            <a:ext cx="2480100" cy="20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10"/>
          <p:cNvSpPr/>
          <p:nvPr/>
        </p:nvSpPr>
        <p:spPr>
          <a:xfrm>
            <a:off x="5324434" y="790425"/>
            <a:ext cx="3021000" cy="1584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842990" y="908254"/>
            <a:ext cx="2989200" cy="25896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4"/>
          </p:nvPr>
        </p:nvSpPr>
        <p:spPr>
          <a:xfrm>
            <a:off x="866096" y="1255168"/>
            <a:ext cx="2951100" cy="22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body" idx="5"/>
          </p:nvPr>
        </p:nvSpPr>
        <p:spPr>
          <a:xfrm>
            <a:off x="5321025" y="801853"/>
            <a:ext cx="3016500" cy="15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subTitle" idx="6"/>
          </p:nvPr>
        </p:nvSpPr>
        <p:spPr>
          <a:xfrm>
            <a:off x="854800" y="922100"/>
            <a:ext cx="29511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0"/>
          <p:cNvSpPr/>
          <p:nvPr/>
        </p:nvSpPr>
        <p:spPr>
          <a:xfrm>
            <a:off x="8345421" y="287925"/>
            <a:ext cx="489000" cy="502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7" name="Google Shape;137;p10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exend"/>
              <a:buNone/>
              <a:defRPr sz="3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8500700" y="114300"/>
            <a:ext cx="5289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>
              <a:buNone/>
              <a:defRPr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ctr">
              <a:buNone/>
              <a:defRPr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ctr">
              <a:buNone/>
              <a:defRPr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ctr">
              <a:buNone/>
              <a:defRPr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ctr">
              <a:buNone/>
              <a:defRPr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ctr">
              <a:buNone/>
              <a:defRPr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ctr">
              <a:buNone/>
              <a:defRPr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ctr">
              <a:buNone/>
              <a:defRPr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614575" y="2355900"/>
            <a:ext cx="5340900" cy="20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○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■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○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■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●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○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exend"/>
              <a:buChar char="■"/>
              <a:defRPr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2">
          <p15:clr>
            <a:srgbClr val="E46962"/>
          </p15:clr>
        </p15:guide>
        <p15:guide id="2" pos="738">
          <p15:clr>
            <a:srgbClr val="E46962"/>
          </p15:clr>
        </p15:guide>
        <p15:guide id="3" pos="405">
          <p15:clr>
            <a:srgbClr val="E46962"/>
          </p15:clr>
        </p15:guide>
        <p15:guide id="4" pos="1396">
          <p15:clr>
            <a:srgbClr val="E46962"/>
          </p15:clr>
        </p15:guide>
        <p15:guide id="5" pos="1067">
          <p15:clr>
            <a:srgbClr val="E46962"/>
          </p15:clr>
        </p15:guide>
        <p15:guide id="6" pos="1725">
          <p15:clr>
            <a:srgbClr val="E46962"/>
          </p15:clr>
        </p15:guide>
        <p15:guide id="7" pos="2054">
          <p15:clr>
            <a:srgbClr val="E46962"/>
          </p15:clr>
        </p15:guide>
        <p15:guide id="8" pos="2387">
          <p15:clr>
            <a:srgbClr val="E46962"/>
          </p15:clr>
        </p15:guide>
        <p15:guide id="9" pos="2720">
          <p15:clr>
            <a:srgbClr val="E46962"/>
          </p15:clr>
        </p15:guide>
        <p15:guide id="10" pos="3049">
          <p15:clr>
            <a:srgbClr val="E46962"/>
          </p15:clr>
        </p15:guide>
        <p15:guide id="11" pos="3378">
          <p15:clr>
            <a:srgbClr val="E46962"/>
          </p15:clr>
        </p15:guide>
        <p15:guide id="12" pos="3706">
          <p15:clr>
            <a:srgbClr val="E46962"/>
          </p15:clr>
        </p15:guide>
        <p15:guide id="13" pos="4035">
          <p15:clr>
            <a:srgbClr val="E46962"/>
          </p15:clr>
        </p15:guide>
        <p15:guide id="14" pos="4364">
          <p15:clr>
            <a:srgbClr val="E46962"/>
          </p15:clr>
        </p15:guide>
        <p15:guide id="15" pos="4693">
          <p15:clr>
            <a:srgbClr val="E46962"/>
          </p15:clr>
        </p15:guide>
        <p15:guide id="16" pos="5025">
          <p15:clr>
            <a:srgbClr val="E46962"/>
          </p15:clr>
        </p15:guide>
        <p15:guide id="17" pos="5355">
          <p15:clr>
            <a:srgbClr val="E46962"/>
          </p15:clr>
        </p15:guide>
        <p15:guide id="18" pos="5688">
          <p15:clr>
            <a:srgbClr val="E46962"/>
          </p15:clr>
        </p15:guide>
        <p15:guide id="19" orient="horz" pos="72">
          <p15:clr>
            <a:srgbClr val="E46962"/>
          </p15:clr>
        </p15:guide>
        <p15:guide id="20" orient="horz" pos="417">
          <p15:clr>
            <a:srgbClr val="E46962"/>
          </p15:clr>
        </p15:guide>
        <p15:guide id="21" orient="horz" pos="415">
          <p15:clr>
            <a:srgbClr val="E46962"/>
          </p15:clr>
        </p15:guide>
        <p15:guide id="22" orient="horz" pos="761">
          <p15:clr>
            <a:srgbClr val="E46962"/>
          </p15:clr>
        </p15:guide>
        <p15:guide id="23" orient="horz" pos="1101">
          <p15:clr>
            <a:srgbClr val="E46962"/>
          </p15:clr>
        </p15:guide>
        <p15:guide id="24" orient="horz" pos="1449">
          <p15:clr>
            <a:srgbClr val="E46962"/>
          </p15:clr>
        </p15:guide>
        <p15:guide id="25" orient="horz" pos="1791">
          <p15:clr>
            <a:srgbClr val="E46962"/>
          </p15:clr>
        </p15:guide>
        <p15:guide id="26" orient="horz" pos="2134">
          <p15:clr>
            <a:srgbClr val="E46962"/>
          </p15:clr>
        </p15:guide>
        <p15:guide id="27" orient="horz" pos="2479">
          <p15:clr>
            <a:srgbClr val="E46962"/>
          </p15:clr>
        </p15:guide>
        <p15:guide id="28" orient="horz" pos="2825">
          <p15:clr>
            <a:srgbClr val="E46962"/>
          </p15:clr>
        </p15:guide>
        <p15:guide id="29" orient="horz" pos="3166">
          <p15:clr>
            <a:srgbClr val="E46962"/>
          </p15:clr>
        </p15:guide>
        <p15:guide id="30" pos="184">
          <p15:clr>
            <a:srgbClr val="E46962"/>
          </p15:clr>
        </p15:guide>
        <p15:guide id="31" orient="horz" pos="184">
          <p15:clr>
            <a:srgbClr val="E46962"/>
          </p15:clr>
        </p15:guide>
        <p15:guide id="32" pos="5576">
          <p15:clr>
            <a:srgbClr val="E46962"/>
          </p15:clr>
        </p15:guide>
        <p15:guide id="33" orient="horz" pos="1620">
          <p15:clr>
            <a:srgbClr val="E46962"/>
          </p15:clr>
        </p15:guide>
        <p15:guide id="34" orient="horz" pos="1716">
          <p15:clr>
            <a:srgbClr val="E46962"/>
          </p15:clr>
        </p15:guide>
        <p15:guide id="35" orient="horz" pos="3059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1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467" name="Google Shape;467;p41"/>
          <p:cNvSpPr txBox="1">
            <a:spLocks noGrp="1"/>
          </p:cNvSpPr>
          <p:nvPr>
            <p:ph type="title"/>
          </p:nvPr>
        </p:nvSpPr>
        <p:spPr>
          <a:xfrm>
            <a:off x="671825" y="727744"/>
            <a:ext cx="3117600" cy="12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Collective Agreement May 1st 2023 -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April 30th 2026</a:t>
            </a:r>
            <a:endParaRPr sz="2200"/>
          </a:p>
        </p:txBody>
      </p:sp>
      <p:sp>
        <p:nvSpPr>
          <p:cNvPr id="468" name="Google Shape;468;p41"/>
          <p:cNvSpPr txBox="1">
            <a:spLocks noGrp="1"/>
          </p:cNvSpPr>
          <p:nvPr>
            <p:ph type="title" idx="2"/>
          </p:nvPr>
        </p:nvSpPr>
        <p:spPr>
          <a:xfrm>
            <a:off x="2258050" y="1800075"/>
            <a:ext cx="4623900" cy="22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/>
              <a:t>Agreement in Principle</a:t>
            </a:r>
            <a:endParaRPr sz="6500"/>
          </a:p>
        </p:txBody>
      </p:sp>
      <p:pic>
        <p:nvPicPr>
          <p:cNvPr id="469" name="Google Shape;46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175" y="-274800"/>
            <a:ext cx="2314850" cy="23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5"/>
          <p:cNvSpPr txBox="1">
            <a:spLocks noGrp="1"/>
          </p:cNvSpPr>
          <p:nvPr>
            <p:ph type="title"/>
          </p:nvPr>
        </p:nvSpPr>
        <p:spPr>
          <a:xfrm>
            <a:off x="378750" y="562250"/>
            <a:ext cx="3146100" cy="16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Reserve courses</a:t>
            </a:r>
            <a:endParaRPr sz="3800"/>
          </a:p>
        </p:txBody>
      </p:sp>
      <p:sp>
        <p:nvSpPr>
          <p:cNvPr id="591" name="Google Shape;591;p55"/>
          <p:cNvSpPr txBox="1">
            <a:spLocks noGrp="1"/>
          </p:cNvSpPr>
          <p:nvPr>
            <p:ph type="body" idx="1"/>
          </p:nvPr>
        </p:nvSpPr>
        <p:spPr>
          <a:xfrm>
            <a:off x="3623075" y="2300000"/>
            <a:ext cx="4790700" cy="21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 reserve course is a course which is neither given to a CUPFA member under the Collective Agreement, nor to a CUFA member as part of his or her regular workload</a:t>
            </a:r>
            <a:endParaRPr sz="1600"/>
          </a:p>
        </p:txBody>
      </p:sp>
      <p:sp>
        <p:nvSpPr>
          <p:cNvPr id="592" name="Google Shape;592;p55"/>
          <p:cNvSpPr txBox="1"/>
          <p:nvPr/>
        </p:nvSpPr>
        <p:spPr>
          <a:xfrm>
            <a:off x="1583550" y="2202050"/>
            <a:ext cx="1941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What are they?</a:t>
            </a:r>
            <a:endParaRPr sz="1800">
              <a:solidFill>
                <a:schemeClr val="dk1"/>
              </a:solidFill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6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60"/>
              <a:t>Reserve course changes overview</a:t>
            </a:r>
            <a:endParaRPr sz="2560"/>
          </a:p>
        </p:txBody>
      </p:sp>
      <p:sp>
        <p:nvSpPr>
          <p:cNvPr id="598" name="Google Shape;598;p56"/>
          <p:cNvSpPr txBox="1">
            <a:spLocks noGrp="1"/>
          </p:cNvSpPr>
          <p:nvPr>
            <p:ph type="body" idx="6"/>
          </p:nvPr>
        </p:nvSpPr>
        <p:spPr>
          <a:xfrm>
            <a:off x="3263400" y="1553646"/>
            <a:ext cx="261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 simplified process for fewer infractions</a:t>
            </a:r>
            <a:endParaRPr sz="1600"/>
          </a:p>
        </p:txBody>
      </p:sp>
      <p:sp>
        <p:nvSpPr>
          <p:cNvPr id="599" name="Google Shape;599;p56"/>
          <p:cNvSpPr txBox="1">
            <a:spLocks noGrp="1"/>
          </p:cNvSpPr>
          <p:nvPr>
            <p:ph type="body" idx="8"/>
          </p:nvPr>
        </p:nvSpPr>
        <p:spPr>
          <a:xfrm>
            <a:off x="650150" y="2160175"/>
            <a:ext cx="1287900" cy="1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The cap on reserve courses has been lowered from 19.5% of CUPFA courses to 17%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00" name="Google Shape;600;p56"/>
          <p:cNvSpPr txBox="1">
            <a:spLocks noGrp="1"/>
          </p:cNvSpPr>
          <p:nvPr>
            <p:ph type="body" idx="9"/>
          </p:nvPr>
        </p:nvSpPr>
        <p:spPr>
          <a:xfrm>
            <a:off x="1880475" y="2160175"/>
            <a:ext cx="1287900" cy="1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Adjuncts and postdoctoral fellows may teach 2 reserve courses per year (down from 3)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56"/>
          <p:cNvSpPr txBox="1">
            <a:spLocks noGrp="1"/>
          </p:cNvSpPr>
          <p:nvPr>
            <p:ph type="body" idx="13"/>
          </p:nvPr>
        </p:nvSpPr>
        <p:spPr>
          <a:xfrm>
            <a:off x="3266775" y="2160175"/>
            <a:ext cx="1287900" cy="1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The safeguard clause is simplified for the University to better predict their infractions</a:t>
            </a:r>
            <a:endParaRPr sz="1200"/>
          </a:p>
        </p:txBody>
      </p:sp>
      <p:sp>
        <p:nvSpPr>
          <p:cNvPr id="602" name="Google Shape;602;p56"/>
          <p:cNvSpPr txBox="1">
            <a:spLocks noGrp="1"/>
          </p:cNvSpPr>
          <p:nvPr>
            <p:ph type="body" idx="14"/>
          </p:nvPr>
        </p:nvSpPr>
        <p:spPr>
          <a:xfrm>
            <a:off x="4575088" y="2160175"/>
            <a:ext cx="1287900" cy="1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Reasonable exceptions are  put in place for the University to respond to urgent staffing needs</a:t>
            </a:r>
            <a:endParaRPr sz="1200"/>
          </a:p>
        </p:txBody>
      </p:sp>
      <p:sp>
        <p:nvSpPr>
          <p:cNvPr id="603" name="Google Shape;603;p56"/>
          <p:cNvSpPr txBox="1">
            <a:spLocks noGrp="1"/>
          </p:cNvSpPr>
          <p:nvPr>
            <p:ph type="body" idx="15"/>
          </p:nvPr>
        </p:nvSpPr>
        <p:spPr>
          <a:xfrm>
            <a:off x="5883400" y="2160175"/>
            <a:ext cx="1287900" cy="1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An infraction by the department guarantees two additional CUPFA sections the following year</a:t>
            </a:r>
            <a:endParaRPr sz="1200"/>
          </a:p>
        </p:txBody>
      </p:sp>
      <p:sp>
        <p:nvSpPr>
          <p:cNvPr id="604" name="Google Shape;604;p56"/>
          <p:cNvSpPr txBox="1">
            <a:spLocks noGrp="1"/>
          </p:cNvSpPr>
          <p:nvPr>
            <p:ph type="body" idx="16"/>
          </p:nvPr>
        </p:nvSpPr>
        <p:spPr>
          <a:xfrm>
            <a:off x="7171300" y="2160175"/>
            <a:ext cx="1410000" cy="1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If the additional sections are not given, or if the reserve sections don’t go back down, the department will pay up to $10K per infraction</a:t>
            </a:r>
            <a:endParaRPr sz="1200"/>
          </a:p>
        </p:txBody>
      </p:sp>
      <p:sp>
        <p:nvSpPr>
          <p:cNvPr id="605" name="Google Shape;605;p56"/>
          <p:cNvSpPr txBox="1">
            <a:spLocks noGrp="1"/>
          </p:cNvSpPr>
          <p:nvPr>
            <p:ph type="subTitle" idx="1"/>
          </p:nvPr>
        </p:nvSpPr>
        <p:spPr>
          <a:xfrm>
            <a:off x="3263400" y="1216525"/>
            <a:ext cx="261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Safeguards</a:t>
            </a:r>
            <a:endParaRPr/>
          </a:p>
        </p:txBody>
      </p:sp>
      <p:sp>
        <p:nvSpPr>
          <p:cNvPr id="606" name="Google Shape;606;p56"/>
          <p:cNvSpPr txBox="1">
            <a:spLocks noGrp="1"/>
          </p:cNvSpPr>
          <p:nvPr>
            <p:ph type="body" idx="2"/>
          </p:nvPr>
        </p:nvSpPr>
        <p:spPr>
          <a:xfrm>
            <a:off x="650150" y="1553650"/>
            <a:ext cx="27213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 lower overall limit and a lower limit for adjuncts</a:t>
            </a:r>
            <a:endParaRPr sz="1600"/>
          </a:p>
        </p:txBody>
      </p:sp>
      <p:sp>
        <p:nvSpPr>
          <p:cNvPr id="607" name="Google Shape;607;p56"/>
          <p:cNvSpPr txBox="1">
            <a:spLocks noGrp="1"/>
          </p:cNvSpPr>
          <p:nvPr>
            <p:ph type="subTitle" idx="3"/>
          </p:nvPr>
        </p:nvSpPr>
        <p:spPr>
          <a:xfrm>
            <a:off x="5883500" y="1216529"/>
            <a:ext cx="261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Sanctions</a:t>
            </a:r>
            <a:endParaRPr/>
          </a:p>
        </p:txBody>
      </p:sp>
      <p:sp>
        <p:nvSpPr>
          <p:cNvPr id="608" name="Google Shape;608;p56"/>
          <p:cNvSpPr txBox="1">
            <a:spLocks noGrp="1"/>
          </p:cNvSpPr>
          <p:nvPr>
            <p:ph type="subTitle" idx="5"/>
          </p:nvPr>
        </p:nvSpPr>
        <p:spPr>
          <a:xfrm>
            <a:off x="646300" y="1216529"/>
            <a:ext cx="261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Limits</a:t>
            </a:r>
            <a:endParaRPr/>
          </a:p>
        </p:txBody>
      </p:sp>
      <p:sp>
        <p:nvSpPr>
          <p:cNvPr id="609" name="Google Shape;609;p56"/>
          <p:cNvSpPr txBox="1">
            <a:spLocks noGrp="1"/>
          </p:cNvSpPr>
          <p:nvPr>
            <p:ph type="body" idx="7"/>
          </p:nvPr>
        </p:nvSpPr>
        <p:spPr>
          <a:xfrm>
            <a:off x="5883400" y="1553646"/>
            <a:ext cx="261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New and harsher sanctions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7"/>
          <p:cNvSpPr txBox="1">
            <a:spLocks noGrp="1"/>
          </p:cNvSpPr>
          <p:nvPr>
            <p:ph type="subTitle" idx="8"/>
          </p:nvPr>
        </p:nvSpPr>
        <p:spPr>
          <a:xfrm>
            <a:off x="6789588" y="1323475"/>
            <a:ext cx="19338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Adjunct professors</a:t>
            </a:r>
            <a:endParaRPr/>
          </a:p>
        </p:txBody>
      </p:sp>
      <p:sp>
        <p:nvSpPr>
          <p:cNvPr id="615" name="Google Shape;615;p57"/>
          <p:cNvSpPr txBox="1">
            <a:spLocks noGrp="1"/>
          </p:cNvSpPr>
          <p:nvPr>
            <p:ph type="body" idx="1"/>
          </p:nvPr>
        </p:nvSpPr>
        <p:spPr>
          <a:xfrm>
            <a:off x="388245" y="1982275"/>
            <a:ext cx="1933800" cy="22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cap on reserve courses has been lowered from the equivalent of 19.5% of CUPFA courses to 17%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57"/>
          <p:cNvSpPr txBox="1">
            <a:spLocks noGrp="1"/>
          </p:cNvSpPr>
          <p:nvPr>
            <p:ph type="subTitle" idx="3"/>
          </p:nvPr>
        </p:nvSpPr>
        <p:spPr>
          <a:xfrm>
            <a:off x="395987" y="1313675"/>
            <a:ext cx="19338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limit</a:t>
            </a:r>
            <a:endParaRPr/>
          </a:p>
        </p:txBody>
      </p:sp>
      <p:sp>
        <p:nvSpPr>
          <p:cNvPr id="617" name="Google Shape;617;p57"/>
          <p:cNvSpPr txBox="1">
            <a:spLocks noGrp="1"/>
          </p:cNvSpPr>
          <p:nvPr>
            <p:ph type="body" idx="2"/>
          </p:nvPr>
        </p:nvSpPr>
        <p:spPr>
          <a:xfrm>
            <a:off x="2522693" y="1982275"/>
            <a:ext cx="1933800" cy="22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Eligible to teach 2 courses per year, up to 10 courses (up from 8 courses)</a:t>
            </a:r>
            <a:endParaRPr sz="1600"/>
          </a:p>
        </p:txBody>
      </p:sp>
      <p:sp>
        <p:nvSpPr>
          <p:cNvPr id="618" name="Google Shape;618;p57"/>
          <p:cNvSpPr txBox="1">
            <a:spLocks noGrp="1"/>
          </p:cNvSpPr>
          <p:nvPr>
            <p:ph type="subTitle" idx="4"/>
          </p:nvPr>
        </p:nvSpPr>
        <p:spPr>
          <a:xfrm>
            <a:off x="2524607" y="1323475"/>
            <a:ext cx="19338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Doctoral students</a:t>
            </a:r>
            <a:endParaRPr/>
          </a:p>
        </p:txBody>
      </p:sp>
      <p:sp>
        <p:nvSpPr>
          <p:cNvPr id="619" name="Google Shape;619;p57"/>
          <p:cNvSpPr txBox="1">
            <a:spLocks noGrp="1"/>
          </p:cNvSpPr>
          <p:nvPr>
            <p:ph type="body" idx="5"/>
          </p:nvPr>
        </p:nvSpPr>
        <p:spPr>
          <a:xfrm>
            <a:off x="4657139" y="1982275"/>
            <a:ext cx="1933800" cy="22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Eligible to teach 2 courses per year (down from 3 courses)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57"/>
          <p:cNvSpPr txBox="1">
            <a:spLocks noGrp="1"/>
          </p:cNvSpPr>
          <p:nvPr>
            <p:ph type="body" idx="6"/>
          </p:nvPr>
        </p:nvSpPr>
        <p:spPr>
          <a:xfrm>
            <a:off x="6789689" y="1916500"/>
            <a:ext cx="1933800" cy="22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Eligible to teach 2 courses per year (down from 3 courses)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Stays on the classification list for 4 years, then automatically removed</a:t>
            </a:r>
            <a:endParaRPr sz="1600"/>
          </a:p>
        </p:txBody>
      </p:sp>
      <p:sp>
        <p:nvSpPr>
          <p:cNvPr id="621" name="Google Shape;621;p57"/>
          <p:cNvSpPr txBox="1">
            <a:spLocks noGrp="1"/>
          </p:cNvSpPr>
          <p:nvPr>
            <p:ph type="subTitle" idx="7"/>
          </p:nvPr>
        </p:nvSpPr>
        <p:spPr>
          <a:xfrm>
            <a:off x="4657140" y="1323475"/>
            <a:ext cx="19338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Postdoctoral fellows</a:t>
            </a:r>
            <a:endParaRPr/>
          </a:p>
        </p:txBody>
      </p:sp>
      <p:sp>
        <p:nvSpPr>
          <p:cNvPr id="622" name="Google Shape;622;p57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60"/>
              <a:t>Reserve course limit changes</a:t>
            </a:r>
            <a:endParaRPr sz="296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8"/>
          <p:cNvSpPr txBox="1">
            <a:spLocks noGrp="1"/>
          </p:cNvSpPr>
          <p:nvPr>
            <p:ph type="body" idx="1"/>
          </p:nvPr>
        </p:nvSpPr>
        <p:spPr>
          <a:xfrm>
            <a:off x="416145" y="2078725"/>
            <a:ext cx="3766500" cy="22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As before, the number of reserve courses in a department cannot go up if the number of CUPFA contracts goes down.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However, the requirement that CUPFA contracts also not go down the following year has been removed in favour of better and stricter sanctions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58"/>
          <p:cNvSpPr txBox="1">
            <a:spLocks noGrp="1"/>
          </p:cNvSpPr>
          <p:nvPr>
            <p:ph type="body" idx="2"/>
          </p:nvPr>
        </p:nvSpPr>
        <p:spPr>
          <a:xfrm>
            <a:off x="4433807" y="2078725"/>
            <a:ext cx="3766500" cy="22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There is no sanction where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infraction was occasioned by a replacement in a course already underway,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no qualified CUPFA member or external candidate applied for a course circulated through 10.19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 infraction was for less than 50% of a course</a:t>
            </a:r>
            <a:endParaRPr sz="1500"/>
          </a:p>
        </p:txBody>
      </p:sp>
      <p:sp>
        <p:nvSpPr>
          <p:cNvPr id="629" name="Google Shape;629;p58"/>
          <p:cNvSpPr txBox="1">
            <a:spLocks noGrp="1"/>
          </p:cNvSpPr>
          <p:nvPr>
            <p:ph type="subTitle" idx="3"/>
          </p:nvPr>
        </p:nvSpPr>
        <p:spPr>
          <a:xfrm>
            <a:off x="416145" y="1328375"/>
            <a:ext cx="37665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simplified safeguard clause</a:t>
            </a:r>
            <a:endParaRPr/>
          </a:p>
        </p:txBody>
      </p:sp>
      <p:sp>
        <p:nvSpPr>
          <p:cNvPr id="630" name="Google Shape;630;p58"/>
          <p:cNvSpPr txBox="1">
            <a:spLocks noGrp="1"/>
          </p:cNvSpPr>
          <p:nvPr>
            <p:ph type="subTitle" idx="4"/>
          </p:nvPr>
        </p:nvSpPr>
        <p:spPr>
          <a:xfrm>
            <a:off x="4433807" y="1328375"/>
            <a:ext cx="37665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Sanction exceptions</a:t>
            </a:r>
            <a:endParaRPr/>
          </a:p>
        </p:txBody>
      </p:sp>
      <p:sp>
        <p:nvSpPr>
          <p:cNvPr id="631" name="Google Shape;631;p58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Reserve safeguard changes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9"/>
          <p:cNvSpPr txBox="1">
            <a:spLocks noGrp="1"/>
          </p:cNvSpPr>
          <p:nvPr>
            <p:ph type="title"/>
          </p:nvPr>
        </p:nvSpPr>
        <p:spPr>
          <a:xfrm>
            <a:off x="1195425" y="1741825"/>
            <a:ext cx="5616600" cy="17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050"/>
              <a:t>Other changes</a:t>
            </a:r>
            <a:endParaRPr sz="505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0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60"/>
              <a:t>Seniority and course cancellation</a:t>
            </a:r>
            <a:endParaRPr sz="2560"/>
          </a:p>
        </p:txBody>
      </p:sp>
      <p:sp>
        <p:nvSpPr>
          <p:cNvPr id="642" name="Google Shape;642;p60"/>
          <p:cNvSpPr txBox="1">
            <a:spLocks noGrp="1"/>
          </p:cNvSpPr>
          <p:nvPr>
            <p:ph type="body" idx="2"/>
          </p:nvPr>
        </p:nvSpPr>
        <p:spPr>
          <a:xfrm>
            <a:off x="3728250" y="1148400"/>
            <a:ext cx="3485700" cy="33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 SemiBold"/>
                <a:ea typeface="Lexend SemiBold"/>
                <a:cs typeface="Lexend SemiBold"/>
                <a:sym typeface="Lexend SemiBold"/>
              </a:rPr>
              <a:t>Course cancellation</a:t>
            </a:r>
            <a:endParaRPr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a course is cancelled before classes begin, every effort is made to offer the member another section or course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Course cancellation indemnities only apply to those on the seniority list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Seniority credits in case of cancellation:</a:t>
            </a:r>
            <a:endParaRPr/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8 days or more: no seniority credits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7 days or less: full seniority credits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indemnity for cancellation from 7 days before to the 1st day is now 25% (from 24%)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A member who withdraws without a valid reason after a course begins will not accrue seniority for any classes taught</a:t>
            </a:r>
            <a:endParaRPr sz="1400"/>
          </a:p>
        </p:txBody>
      </p:sp>
      <p:sp>
        <p:nvSpPr>
          <p:cNvPr id="643" name="Google Shape;643;p60"/>
          <p:cNvSpPr txBox="1">
            <a:spLocks noGrp="1"/>
          </p:cNvSpPr>
          <p:nvPr>
            <p:ph type="body" idx="1"/>
          </p:nvPr>
        </p:nvSpPr>
        <p:spPr>
          <a:xfrm>
            <a:off x="292600" y="1148400"/>
            <a:ext cx="3485700" cy="31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 SemiBold"/>
                <a:ea typeface="Lexend SemiBold"/>
                <a:cs typeface="Lexend SemiBold"/>
                <a:sym typeface="Lexend SemiBold"/>
              </a:rPr>
              <a:t>Seniority</a:t>
            </a:r>
            <a:endParaRPr sz="2000"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Lexend SemiBold"/>
                <a:ea typeface="Lexend SemiBold"/>
                <a:cs typeface="Lexend SemiBold"/>
                <a:sym typeface="Lexend SemiBold"/>
              </a:rPr>
              <a:t>Total hours</a:t>
            </a:r>
            <a:endParaRPr sz="1400"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a 3-credit course, classroom contact time is now represented in total hours instead of in hours per week: 1.5 to 3 hours over 13 weeks is now 21.6 to 36 hours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Lexend SemiBold"/>
                <a:ea typeface="Lexend SemiBold"/>
                <a:cs typeface="Lexend SemiBold"/>
                <a:sym typeface="Lexend SemiBold"/>
              </a:rPr>
              <a:t>Publishing date</a:t>
            </a:r>
            <a:endParaRPr sz="1400"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Seniority List will now come out on February 11th instead of February 1st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1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60"/>
              <a:t>Notice of grievances at Concordia</a:t>
            </a:r>
            <a:endParaRPr sz="2460"/>
          </a:p>
        </p:txBody>
      </p:sp>
      <p:pic>
        <p:nvPicPr>
          <p:cNvPr id="649" name="Google Shape;649;p6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555" r="10555"/>
          <a:stretch/>
        </p:blipFill>
        <p:spPr>
          <a:xfrm>
            <a:off x="4531775" y="1221524"/>
            <a:ext cx="4302602" cy="3635101"/>
          </a:xfrm>
          <a:prstGeom prst="rect">
            <a:avLst/>
          </a:prstGeom>
        </p:spPr>
      </p:pic>
      <p:sp>
        <p:nvSpPr>
          <p:cNvPr id="650" name="Google Shape;650;p61"/>
          <p:cNvSpPr txBox="1">
            <a:spLocks noGrp="1"/>
          </p:cNvSpPr>
          <p:nvPr>
            <p:ph type="body" idx="1"/>
          </p:nvPr>
        </p:nvSpPr>
        <p:spPr>
          <a:xfrm>
            <a:off x="340319" y="1261074"/>
            <a:ext cx="4061400" cy="24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If a grievance filed by another union at Concordia might impact CUPFA’s rights or obligations, Concordia will notify us when that grievance is sufficiently advanced so that we might intervene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2"/>
          <p:cNvSpPr txBox="1">
            <a:spLocks noGrp="1"/>
          </p:cNvSpPr>
          <p:nvPr>
            <p:ph type="body" idx="4294967295"/>
          </p:nvPr>
        </p:nvSpPr>
        <p:spPr>
          <a:xfrm>
            <a:off x="298300" y="1221525"/>
            <a:ext cx="4233600" cy="24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total number of credits for executive remissions is raised from 93 to 94.5.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Executive Secretary is reduced from 7.5 to 6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The credit bank is raised from 3 to 6</a:t>
            </a:r>
            <a:endParaRPr sz="1400"/>
          </a:p>
        </p:txBody>
      </p:sp>
      <p:sp>
        <p:nvSpPr>
          <p:cNvPr id="656" name="Google Shape;656;p62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Executive remissions</a:t>
            </a:r>
            <a:endParaRPr/>
          </a:p>
        </p:txBody>
      </p:sp>
      <p:pic>
        <p:nvPicPr>
          <p:cNvPr id="657" name="Google Shape;657;p6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555" r="10555"/>
          <a:stretch/>
        </p:blipFill>
        <p:spPr>
          <a:xfrm>
            <a:off x="4531900" y="1946187"/>
            <a:ext cx="2459674" cy="20780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63"/>
          <p:cNvSpPr txBox="1">
            <a:spLocks noGrp="1"/>
          </p:cNvSpPr>
          <p:nvPr>
            <p:ph type="body" idx="4294967295"/>
          </p:nvPr>
        </p:nvSpPr>
        <p:spPr>
          <a:xfrm>
            <a:off x="298300" y="1370375"/>
            <a:ext cx="4204200" cy="29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CUPFA and the University have settled 9 years’ worth of annual grievances regarding the University’s breach of article 10.24 reserve course limits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University will pay CUPFA the sum of $85,000 (into the CUPFA strike fund) to  resolve the grievances spanning from 2016 to present</a:t>
            </a:r>
            <a:endParaRPr/>
          </a:p>
        </p:txBody>
      </p:sp>
      <p:sp>
        <p:nvSpPr>
          <p:cNvPr id="663" name="Google Shape;663;p63"/>
          <p:cNvSpPr txBox="1">
            <a:spLocks noGrp="1"/>
          </p:cNvSpPr>
          <p:nvPr>
            <p:ph type="title"/>
          </p:nvPr>
        </p:nvSpPr>
        <p:spPr>
          <a:xfrm>
            <a:off x="279177" y="338025"/>
            <a:ext cx="42042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60"/>
              <a:t>Reserve course grievances</a:t>
            </a:r>
            <a:endParaRPr sz="236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4"/>
          <p:cNvSpPr txBox="1">
            <a:spLocks noGrp="1"/>
          </p:cNvSpPr>
          <p:nvPr>
            <p:ph type="body" idx="1"/>
          </p:nvPr>
        </p:nvSpPr>
        <p:spPr>
          <a:xfrm>
            <a:off x="298300" y="1208200"/>
            <a:ext cx="5646900" cy="32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CUPFA and the University have signed an agreement instituting an interview process for external applicants and creating a pool of candidates that will come into effect when this Collective Agreement is signed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 department identifies the need to fill an available course with an external candidate, the PTHC will shortlist external candidates from the 10.20 process to interview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Chair and 2 PTHC members must interview external candidates before recommending them for a course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a candidate isn’t chosen after an interview, but is deemed generally suitable as an instructor, they can be added to a pool of candidates: these candidates don’t have to be interviewed again if they apply for another course</a:t>
            </a:r>
            <a:endParaRPr/>
          </a:p>
        </p:txBody>
      </p:sp>
      <p:sp>
        <p:nvSpPr>
          <p:cNvPr id="669" name="Google Shape;669;p64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60"/>
              <a:t>Agreement on external applicants</a:t>
            </a:r>
            <a:endParaRPr sz="256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7"/>
          <p:cNvSpPr txBox="1">
            <a:spLocks noGrp="1"/>
          </p:cNvSpPr>
          <p:nvPr>
            <p:ph type="title"/>
          </p:nvPr>
        </p:nvSpPr>
        <p:spPr>
          <a:xfrm>
            <a:off x="1195425" y="1741825"/>
            <a:ext cx="5616600" cy="17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580" dirty="0"/>
              <a:t>Benefits, leaves and tuition waivers</a:t>
            </a:r>
            <a:endParaRPr sz="4580" dirty="0"/>
          </a:p>
        </p:txBody>
      </p:sp>
      <p:sp>
        <p:nvSpPr>
          <p:cNvPr id="524" name="Google Shape;524;p47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2"/>
          <p:cNvSpPr txBox="1">
            <a:spLocks noGrp="1"/>
          </p:cNvSpPr>
          <p:nvPr>
            <p:ph type="title"/>
          </p:nvPr>
        </p:nvSpPr>
        <p:spPr>
          <a:xfrm>
            <a:off x="1195425" y="1741825"/>
            <a:ext cx="5616600" cy="17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050"/>
              <a:t>Remuneration</a:t>
            </a:r>
            <a:endParaRPr sz="5050"/>
          </a:p>
        </p:txBody>
      </p:sp>
      <p:sp>
        <p:nvSpPr>
          <p:cNvPr id="475" name="Google Shape;475;p42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3"/>
          <p:cNvSpPr txBox="1">
            <a:spLocks noGrp="1"/>
          </p:cNvSpPr>
          <p:nvPr>
            <p:ph type="subTitle" idx="5"/>
          </p:nvPr>
        </p:nvSpPr>
        <p:spPr>
          <a:xfrm>
            <a:off x="646300" y="1201987"/>
            <a:ext cx="261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2023-April 2024</a:t>
            </a:r>
            <a:endParaRPr/>
          </a:p>
        </p:txBody>
      </p:sp>
      <p:sp>
        <p:nvSpPr>
          <p:cNvPr id="481" name="Google Shape;481;p43"/>
          <p:cNvSpPr txBox="1">
            <a:spLocks noGrp="1"/>
          </p:cNvSpPr>
          <p:nvPr>
            <p:ph type="subTitle" idx="1"/>
          </p:nvPr>
        </p:nvSpPr>
        <p:spPr>
          <a:xfrm>
            <a:off x="3263400" y="1201987"/>
            <a:ext cx="261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2024-April 2025</a:t>
            </a:r>
            <a:endParaRPr sz="1800"/>
          </a:p>
        </p:txBody>
      </p:sp>
      <p:sp>
        <p:nvSpPr>
          <p:cNvPr id="482" name="Google Shape;482;p43"/>
          <p:cNvSpPr txBox="1">
            <a:spLocks noGrp="1"/>
          </p:cNvSpPr>
          <p:nvPr>
            <p:ph type="subTitle" idx="3"/>
          </p:nvPr>
        </p:nvSpPr>
        <p:spPr>
          <a:xfrm>
            <a:off x="5883500" y="1201987"/>
            <a:ext cx="261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2025-April 2026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43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Remuneration: Salary</a:t>
            </a:r>
            <a:endParaRPr/>
          </a:p>
        </p:txBody>
      </p:sp>
      <p:sp>
        <p:nvSpPr>
          <p:cNvPr id="484" name="Google Shape;484;p43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485" name="Google Shape;485;p43"/>
          <p:cNvSpPr txBox="1"/>
          <p:nvPr/>
        </p:nvSpPr>
        <p:spPr>
          <a:xfrm>
            <a:off x="643425" y="2163600"/>
            <a:ext cx="26172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4.8%</a:t>
            </a:r>
            <a:endParaRPr sz="2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$10,062 per 3-credit course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($10,866.96 with vacation pay)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86" name="Google Shape;486;p43"/>
          <p:cNvSpPr txBox="1"/>
          <p:nvPr/>
        </p:nvSpPr>
        <p:spPr>
          <a:xfrm>
            <a:off x="3263400" y="2163600"/>
            <a:ext cx="26172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3.2% (8.15%)</a:t>
            </a:r>
            <a:endParaRPr sz="2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$10,384 per 3-credit course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($11,214.72 with vacation pay)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87" name="Google Shape;487;p43"/>
          <p:cNvSpPr txBox="1"/>
          <p:nvPr/>
        </p:nvSpPr>
        <p:spPr>
          <a:xfrm>
            <a:off x="5883375" y="2163600"/>
            <a:ext cx="26172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3% (11.4%)</a:t>
            </a:r>
            <a:endParaRPr sz="20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$10,696 per 3-credit course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($11,551.68 with vacation pay)</a:t>
            </a:r>
            <a:endParaRPr sz="18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4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3133" r="23128"/>
          <a:stretch/>
        </p:blipFill>
        <p:spPr>
          <a:xfrm>
            <a:off x="3836145" y="1334531"/>
            <a:ext cx="1488302" cy="1557899"/>
          </a:xfrm>
          <a:prstGeom prst="rect">
            <a:avLst/>
          </a:prstGeom>
        </p:spPr>
      </p:pic>
      <p:pic>
        <p:nvPicPr>
          <p:cNvPr id="493" name="Google Shape;493;p4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15118" b="15111"/>
          <a:stretch/>
        </p:blipFill>
        <p:spPr>
          <a:xfrm>
            <a:off x="3836145" y="2892484"/>
            <a:ext cx="1488300" cy="1557903"/>
          </a:xfrm>
          <a:prstGeom prst="rect">
            <a:avLst/>
          </a:prstGeom>
        </p:spPr>
      </p:pic>
      <p:sp>
        <p:nvSpPr>
          <p:cNvPr id="494" name="Google Shape;494;p44"/>
          <p:cNvSpPr txBox="1">
            <a:spLocks noGrp="1"/>
          </p:cNvSpPr>
          <p:nvPr>
            <p:ph type="title"/>
          </p:nvPr>
        </p:nvSpPr>
        <p:spPr>
          <a:xfrm>
            <a:off x="279174" y="338025"/>
            <a:ext cx="42927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60"/>
              <a:t>Remuneration</a:t>
            </a:r>
            <a:endParaRPr sz="2660"/>
          </a:p>
        </p:txBody>
      </p:sp>
      <p:sp>
        <p:nvSpPr>
          <p:cNvPr id="495" name="Google Shape;495;p44"/>
          <p:cNvSpPr txBox="1">
            <a:spLocks noGrp="1"/>
          </p:cNvSpPr>
          <p:nvPr>
            <p:ph type="subTitle" idx="6"/>
          </p:nvPr>
        </p:nvSpPr>
        <p:spPr>
          <a:xfrm>
            <a:off x="854800" y="922100"/>
            <a:ext cx="29511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student contact rate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96" name="Google Shape;496;p44"/>
          <p:cNvSpPr txBox="1">
            <a:spLocks noGrp="1"/>
          </p:cNvSpPr>
          <p:nvPr>
            <p:ph type="body" idx="4"/>
          </p:nvPr>
        </p:nvSpPr>
        <p:spPr>
          <a:xfrm>
            <a:off x="866100" y="1665824"/>
            <a:ext cx="2951100" cy="18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Subject to the same increase as for salary (4.8%, 3.2%, 3%)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2023-2024: $82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2024-2025: $85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2025-2026: $88</a:t>
            </a:r>
            <a:endParaRPr sz="1600"/>
          </a:p>
        </p:txBody>
      </p:sp>
      <p:sp>
        <p:nvSpPr>
          <p:cNvPr id="497" name="Google Shape;497;p44"/>
          <p:cNvSpPr txBox="1">
            <a:spLocks noGrp="1"/>
          </p:cNvSpPr>
          <p:nvPr>
            <p:ph type="body" idx="5"/>
          </p:nvPr>
        </p:nvSpPr>
        <p:spPr>
          <a:xfrm>
            <a:off x="5328867" y="801853"/>
            <a:ext cx="3016500" cy="15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Lexend SemiBold"/>
                <a:ea typeface="Lexend SemiBold"/>
                <a:cs typeface="Lexend SemiBold"/>
                <a:sym typeface="Lexend SemiBold"/>
              </a:rPr>
              <a:t>Large class supplements</a:t>
            </a:r>
            <a:endParaRPr sz="2000" dirty="0"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An 8% increase for the duration of the Collective Agreement effective May 1st 2023</a:t>
            </a: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9" name="Google Shape;499;p44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5"/>
          <p:cNvSpPr txBox="1">
            <a:spLocks noGrp="1"/>
          </p:cNvSpPr>
          <p:nvPr>
            <p:ph type="body" idx="2"/>
          </p:nvPr>
        </p:nvSpPr>
        <p:spPr>
          <a:xfrm>
            <a:off x="4377100" y="1208100"/>
            <a:ext cx="4185000" cy="32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 SemiBold"/>
                <a:ea typeface="Lexend SemiBold"/>
                <a:cs typeface="Lexend SemiBold"/>
                <a:sym typeface="Lexend SemiBold"/>
              </a:rPr>
              <a:t>At or beyond 400 level courses</a:t>
            </a:r>
            <a:endParaRPr sz="2000"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31 to 50 students: $372 ($344)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51 to 70 students: $742 ($687)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71 to 80 students: $1,113 ($1,031)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81 to 110 students: $1,484 ($1,374)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111 to 150 students: $2,224 ($2,059)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151 to 250 students: $2,966 ($2,746)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251 + students: $3,708 ($3,433)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45"/>
          <p:cNvSpPr txBox="1">
            <a:spLocks noGrp="1"/>
          </p:cNvSpPr>
          <p:nvPr>
            <p:ph type="title"/>
          </p:nvPr>
        </p:nvSpPr>
        <p:spPr>
          <a:xfrm>
            <a:off x="279175" y="338025"/>
            <a:ext cx="57138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60"/>
              <a:t>Remuneration: Large class supplements</a:t>
            </a:r>
            <a:endParaRPr/>
          </a:p>
        </p:txBody>
      </p:sp>
      <p:sp>
        <p:nvSpPr>
          <p:cNvPr id="506" name="Google Shape;506;p45"/>
          <p:cNvSpPr txBox="1">
            <a:spLocks noGrp="1"/>
          </p:cNvSpPr>
          <p:nvPr>
            <p:ph type="body" idx="1"/>
          </p:nvPr>
        </p:nvSpPr>
        <p:spPr>
          <a:xfrm>
            <a:off x="292600" y="1205500"/>
            <a:ext cx="4185000" cy="32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 SemiBold"/>
                <a:ea typeface="Lexend SemiBold"/>
                <a:cs typeface="Lexend SemiBold"/>
                <a:sym typeface="Lexend SemiBold"/>
              </a:rPr>
              <a:t>200 or 300 level courses</a:t>
            </a:r>
            <a:endParaRPr sz="2000"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56 to 80 students: $741 ($686)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81 to 110 students: $1,484 ($1,374)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111 to 150 students: $2,224 ($2,059)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151 to 250 students: $2,966 ($2,746)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251 + students: $3,708 ($3,433)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6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Retroactive pay</a:t>
            </a:r>
            <a:endParaRPr/>
          </a:p>
        </p:txBody>
      </p:sp>
      <p:sp>
        <p:nvSpPr>
          <p:cNvPr id="512" name="Google Shape;512;p46"/>
          <p:cNvSpPr txBox="1">
            <a:spLocks noGrp="1"/>
          </p:cNvSpPr>
          <p:nvPr>
            <p:ph type="body" idx="1"/>
          </p:nvPr>
        </p:nvSpPr>
        <p:spPr>
          <a:xfrm>
            <a:off x="379498" y="2078725"/>
            <a:ext cx="2667300" cy="22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CUPFA member will receive an additional $497.88* for each 3-credit course taught during the 2023-2024 academic year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Each CUPFA member will receive an additional $4 for every hour of extra student contact time during the 2023-2024 academic year</a:t>
            </a:r>
            <a:endParaRPr/>
          </a:p>
        </p:txBody>
      </p:sp>
      <p:sp>
        <p:nvSpPr>
          <p:cNvPr id="513" name="Google Shape;513;p46"/>
          <p:cNvSpPr txBox="1">
            <a:spLocks noGrp="1"/>
          </p:cNvSpPr>
          <p:nvPr>
            <p:ph type="body" idx="2"/>
          </p:nvPr>
        </p:nvSpPr>
        <p:spPr>
          <a:xfrm>
            <a:off x="3224816" y="2078725"/>
            <a:ext cx="2667300" cy="22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CUPFA member will receive an additional $845.64* for each 3-credit course taught as of May 1st 2024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CUPFA member will receive an additional $7 for every hour of extra student contact time during the 2024-2025 academic year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46"/>
          <p:cNvSpPr txBox="1">
            <a:spLocks noGrp="1"/>
          </p:cNvSpPr>
          <p:nvPr>
            <p:ph type="subTitle" idx="3"/>
          </p:nvPr>
        </p:nvSpPr>
        <p:spPr>
          <a:xfrm>
            <a:off x="379498" y="1328375"/>
            <a:ext cx="26673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year 2023-2024</a:t>
            </a:r>
            <a:endParaRPr/>
          </a:p>
        </p:txBody>
      </p:sp>
      <p:sp>
        <p:nvSpPr>
          <p:cNvPr id="515" name="Google Shape;515;p46"/>
          <p:cNvSpPr txBox="1">
            <a:spLocks noGrp="1"/>
          </p:cNvSpPr>
          <p:nvPr>
            <p:ph type="subTitle" idx="4"/>
          </p:nvPr>
        </p:nvSpPr>
        <p:spPr>
          <a:xfrm>
            <a:off x="3224816" y="1328375"/>
            <a:ext cx="26673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year 2024-2025</a:t>
            </a:r>
            <a:endParaRPr/>
          </a:p>
        </p:txBody>
      </p:sp>
      <p:sp>
        <p:nvSpPr>
          <p:cNvPr id="516" name="Google Shape;516;p46"/>
          <p:cNvSpPr txBox="1">
            <a:spLocks noGrp="1"/>
          </p:cNvSpPr>
          <p:nvPr>
            <p:ph type="body" idx="5"/>
          </p:nvPr>
        </p:nvSpPr>
        <p:spPr>
          <a:xfrm>
            <a:off x="6070250" y="2404500"/>
            <a:ext cx="2667300" cy="19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Each CUPFA member will receive between $28 and $275 for each large class supplement received during the 2023-2024 and 2024-2025 academic years depending on the number of students and course level</a:t>
            </a:r>
            <a:endParaRPr/>
          </a:p>
        </p:txBody>
      </p:sp>
      <p:sp>
        <p:nvSpPr>
          <p:cNvPr id="517" name="Google Shape;517;p46"/>
          <p:cNvSpPr txBox="1">
            <a:spLocks noGrp="1"/>
          </p:cNvSpPr>
          <p:nvPr>
            <p:ph type="subTitle" idx="6"/>
          </p:nvPr>
        </p:nvSpPr>
        <p:spPr>
          <a:xfrm>
            <a:off x="6070247" y="1328375"/>
            <a:ext cx="26673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 class supplements 2023-2025</a:t>
            </a:r>
            <a:endParaRPr/>
          </a:p>
        </p:txBody>
      </p:sp>
      <p:sp>
        <p:nvSpPr>
          <p:cNvPr id="518" name="Google Shape;518;p46"/>
          <p:cNvSpPr txBox="1"/>
          <p:nvPr/>
        </p:nvSpPr>
        <p:spPr>
          <a:xfrm>
            <a:off x="292600" y="4484075"/>
            <a:ext cx="403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*including vacation pay</a:t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5"/>
          <p:cNvSpPr txBox="1">
            <a:spLocks noGrp="1"/>
          </p:cNvSpPr>
          <p:nvPr>
            <p:ph type="body" idx="1"/>
          </p:nvPr>
        </p:nvSpPr>
        <p:spPr>
          <a:xfrm>
            <a:off x="298300" y="1208200"/>
            <a:ext cx="5646900" cy="32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CUPFA had in their Collective Agreement a tow clause tied to the average of the CUFA / UDM rate for years.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this negotiation, we had to choose between keeping our tow clause or choose the tow clause tied to the increase in the government salary policy. (GSP).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After lenghty discussions, we decided that it was quite unlikely our traditional tow clause would bring an additional increase (we were right).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negotiation team decided to go with the GSP tow clause, which we thought was unlikely but had better chances of an additional increase.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 was announced on March 12, 2025 that this results in an additional 1.2% pay increase </a:t>
            </a:r>
            <a:r>
              <a:rPr lang="en" u="sng" dirty="0"/>
              <a:t>retroactive</a:t>
            </a:r>
            <a:r>
              <a:rPr lang="en" dirty="0"/>
              <a:t> to 2023-2024! </a:t>
            </a:r>
            <a:endParaRPr dirty="0"/>
          </a:p>
        </p:txBody>
      </p:sp>
      <p:sp>
        <p:nvSpPr>
          <p:cNvPr id="675" name="Google Shape;675;p65"/>
          <p:cNvSpPr txBox="1">
            <a:spLocks noGrp="1"/>
          </p:cNvSpPr>
          <p:nvPr>
            <p:ph type="title"/>
          </p:nvPr>
        </p:nvSpPr>
        <p:spPr>
          <a:xfrm>
            <a:off x="279171" y="338025"/>
            <a:ext cx="7698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60">
                <a:solidFill>
                  <a:srgbClr val="FF0000"/>
                </a:solidFill>
              </a:rPr>
              <a:t>Breaking news !</a:t>
            </a:r>
            <a:endParaRPr sz="256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66"/>
          <p:cNvSpPr txBox="1">
            <a:spLocks noGrp="1"/>
          </p:cNvSpPr>
          <p:nvPr>
            <p:ph type="subTitle" idx="5"/>
          </p:nvPr>
        </p:nvSpPr>
        <p:spPr>
          <a:xfrm>
            <a:off x="646300" y="1201987"/>
            <a:ext cx="261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2023-April 2024</a:t>
            </a:r>
            <a:endParaRPr/>
          </a:p>
        </p:txBody>
      </p:sp>
      <p:sp>
        <p:nvSpPr>
          <p:cNvPr id="681" name="Google Shape;681;p66"/>
          <p:cNvSpPr txBox="1">
            <a:spLocks noGrp="1"/>
          </p:cNvSpPr>
          <p:nvPr>
            <p:ph type="subTitle" idx="1"/>
          </p:nvPr>
        </p:nvSpPr>
        <p:spPr>
          <a:xfrm>
            <a:off x="3263400" y="1201987"/>
            <a:ext cx="261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2024-April 2025</a:t>
            </a:r>
            <a:endParaRPr sz="1800"/>
          </a:p>
        </p:txBody>
      </p:sp>
      <p:sp>
        <p:nvSpPr>
          <p:cNvPr id="682" name="Google Shape;682;p66"/>
          <p:cNvSpPr txBox="1">
            <a:spLocks noGrp="1"/>
          </p:cNvSpPr>
          <p:nvPr>
            <p:ph type="subTitle" idx="3"/>
          </p:nvPr>
        </p:nvSpPr>
        <p:spPr>
          <a:xfrm>
            <a:off x="5883500" y="1201987"/>
            <a:ext cx="26172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 2025-April 2026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66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Remuneration: Salary</a:t>
            </a:r>
            <a:endParaRPr/>
          </a:p>
        </p:txBody>
      </p:sp>
      <p:sp>
        <p:nvSpPr>
          <p:cNvPr id="684" name="Google Shape;684;p66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0C2A0"/>
                </a:solidFill>
              </a:rPr>
              <a:t>.</a:t>
            </a:r>
            <a:endParaRPr>
              <a:solidFill>
                <a:srgbClr val="80C2A0"/>
              </a:solidFill>
            </a:endParaRPr>
          </a:p>
        </p:txBody>
      </p:sp>
      <p:sp>
        <p:nvSpPr>
          <p:cNvPr id="685" name="Google Shape;685;p66"/>
          <p:cNvSpPr txBox="1"/>
          <p:nvPr/>
        </p:nvSpPr>
        <p:spPr>
          <a:xfrm>
            <a:off x="643425" y="2163600"/>
            <a:ext cx="2617200" cy="21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strike="sngStrike" dirty="0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4.8%</a:t>
            </a:r>
            <a:r>
              <a:rPr lang="en" sz="2000" dirty="0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" sz="20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6%</a:t>
            </a:r>
            <a:endParaRPr sz="20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strike="sngStrike" dirty="0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$10,062</a:t>
            </a:r>
            <a:r>
              <a:rPr lang="en" sz="18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$10,177 per 3-credit course</a:t>
            </a:r>
            <a:endParaRPr sz="18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(</a:t>
            </a:r>
            <a:r>
              <a:rPr lang="en" sz="1800" strike="sngStrike" dirty="0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$10,866.96</a:t>
            </a:r>
            <a:r>
              <a:rPr lang="en" sz="18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$10,991.16 with vacation pay)</a:t>
            </a:r>
            <a:endParaRPr sz="18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6" name="Google Shape;686;p66"/>
          <p:cNvSpPr txBox="1"/>
          <p:nvPr/>
        </p:nvSpPr>
        <p:spPr>
          <a:xfrm>
            <a:off x="3263400" y="2163600"/>
            <a:ext cx="26172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3.2% </a:t>
            </a:r>
            <a:r>
              <a:rPr lang="en" sz="2000" strike="sngStrike" dirty="0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(8.15%)</a:t>
            </a:r>
            <a:r>
              <a:rPr lang="en" sz="20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(9.4%)</a:t>
            </a:r>
            <a:endParaRPr sz="18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strike="sngStrike" dirty="0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$10,384</a:t>
            </a:r>
            <a:r>
              <a:rPr lang="en" sz="18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$10,502 per 3-credit course</a:t>
            </a:r>
            <a:endParaRPr sz="18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(</a:t>
            </a:r>
            <a:r>
              <a:rPr lang="en" sz="1800" strike="sngStrike" dirty="0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$11,214.72</a:t>
            </a:r>
            <a:r>
              <a:rPr lang="en" sz="18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$11,342,87 with vacation pay)</a:t>
            </a:r>
            <a:endParaRPr sz="18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7" name="Google Shape;687;p66"/>
          <p:cNvSpPr txBox="1"/>
          <p:nvPr/>
        </p:nvSpPr>
        <p:spPr>
          <a:xfrm>
            <a:off x="5883500" y="2163600"/>
            <a:ext cx="2617200" cy="178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3% </a:t>
            </a:r>
            <a:r>
              <a:rPr lang="en" sz="2000" strike="sngStrike" dirty="0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(11.4%)</a:t>
            </a:r>
            <a:r>
              <a:rPr lang="en" sz="20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(12.67%)</a:t>
            </a:r>
            <a:endParaRPr sz="18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strike="sngStrike" dirty="0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$10,696</a:t>
            </a:r>
            <a:r>
              <a:rPr lang="en" sz="16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$10,817 per 3-credit course</a:t>
            </a:r>
            <a:endParaRPr sz="16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(</a:t>
            </a:r>
            <a:r>
              <a:rPr lang="en" sz="1600" strike="sngStrike" dirty="0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$11,551.68</a:t>
            </a:r>
            <a:r>
              <a:rPr lang="en" sz="16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$11,683.15 with vacation pay)</a:t>
            </a:r>
            <a:endParaRPr sz="1600" dirty="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8" name="Google Shape;688;p66"/>
          <p:cNvSpPr txBox="1"/>
          <p:nvPr/>
        </p:nvSpPr>
        <p:spPr>
          <a:xfrm>
            <a:off x="436000" y="838900"/>
            <a:ext cx="425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Breaking news!!</a:t>
            </a:r>
            <a:endParaRPr sz="1800">
              <a:solidFill>
                <a:srgbClr val="FF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67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Retroactive pay</a:t>
            </a:r>
            <a:endParaRPr/>
          </a:p>
        </p:txBody>
      </p:sp>
      <p:sp>
        <p:nvSpPr>
          <p:cNvPr id="694" name="Google Shape;694;p67"/>
          <p:cNvSpPr txBox="1">
            <a:spLocks noGrp="1"/>
          </p:cNvSpPr>
          <p:nvPr>
            <p:ph type="body" idx="1"/>
          </p:nvPr>
        </p:nvSpPr>
        <p:spPr>
          <a:xfrm>
            <a:off x="379498" y="2078725"/>
            <a:ext cx="2667300" cy="22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CUPFA member will receive an additional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lang="en" strike="sngStrike">
                <a:solidFill>
                  <a:srgbClr val="FF0000"/>
                </a:solidFill>
              </a:rPr>
              <a:t>$497.88*</a:t>
            </a:r>
            <a:r>
              <a:rPr lang="en"/>
              <a:t>  $622.08 for each 3-credit course taught during the 2023-2024 academic year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Each CUPFA member will receive an additional $4 for every hour of extra student contact time during the 2023-2024 academic year</a:t>
            </a:r>
            <a:endParaRPr/>
          </a:p>
        </p:txBody>
      </p:sp>
      <p:sp>
        <p:nvSpPr>
          <p:cNvPr id="695" name="Google Shape;695;p67"/>
          <p:cNvSpPr txBox="1">
            <a:spLocks noGrp="1"/>
          </p:cNvSpPr>
          <p:nvPr>
            <p:ph type="body" idx="2"/>
          </p:nvPr>
        </p:nvSpPr>
        <p:spPr>
          <a:xfrm>
            <a:off x="3224816" y="2078725"/>
            <a:ext cx="2667300" cy="22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CUPFA member will receive an additional </a:t>
            </a:r>
            <a:r>
              <a:rPr lang="en" strike="sngStrike">
                <a:solidFill>
                  <a:srgbClr val="FF0000"/>
                </a:solidFill>
              </a:rPr>
              <a:t>$845.64*</a:t>
            </a:r>
            <a:r>
              <a:rPr lang="en"/>
              <a:t> $973.79 for each 3-credit course taught as of May 1st 2024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CUPFA member will receive an additional $7 for every hour of extra student contact time during the 2024-2025 academic year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67"/>
          <p:cNvSpPr txBox="1">
            <a:spLocks noGrp="1"/>
          </p:cNvSpPr>
          <p:nvPr>
            <p:ph type="subTitle" idx="3"/>
          </p:nvPr>
        </p:nvSpPr>
        <p:spPr>
          <a:xfrm>
            <a:off x="379498" y="1328375"/>
            <a:ext cx="26673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year 2023-2024</a:t>
            </a:r>
            <a:endParaRPr/>
          </a:p>
        </p:txBody>
      </p:sp>
      <p:sp>
        <p:nvSpPr>
          <p:cNvPr id="697" name="Google Shape;697;p67"/>
          <p:cNvSpPr txBox="1">
            <a:spLocks noGrp="1"/>
          </p:cNvSpPr>
          <p:nvPr>
            <p:ph type="subTitle" idx="4"/>
          </p:nvPr>
        </p:nvSpPr>
        <p:spPr>
          <a:xfrm>
            <a:off x="3224816" y="1328375"/>
            <a:ext cx="26673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year 2024-2025</a:t>
            </a:r>
            <a:endParaRPr/>
          </a:p>
        </p:txBody>
      </p:sp>
      <p:sp>
        <p:nvSpPr>
          <p:cNvPr id="698" name="Google Shape;698;p67"/>
          <p:cNvSpPr txBox="1">
            <a:spLocks noGrp="1"/>
          </p:cNvSpPr>
          <p:nvPr>
            <p:ph type="body" idx="5"/>
          </p:nvPr>
        </p:nvSpPr>
        <p:spPr>
          <a:xfrm>
            <a:off x="6070250" y="2404500"/>
            <a:ext cx="2667300" cy="19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Each CUPFA member will receive between $28 and $275 for each large class supplement received during the 2023-2024 and 2024-2025 academic years depending on the number of students and course level</a:t>
            </a:r>
            <a:endParaRPr/>
          </a:p>
        </p:txBody>
      </p:sp>
      <p:sp>
        <p:nvSpPr>
          <p:cNvPr id="699" name="Google Shape;699;p67"/>
          <p:cNvSpPr txBox="1">
            <a:spLocks noGrp="1"/>
          </p:cNvSpPr>
          <p:nvPr>
            <p:ph type="subTitle" idx="6"/>
          </p:nvPr>
        </p:nvSpPr>
        <p:spPr>
          <a:xfrm>
            <a:off x="6070247" y="1328375"/>
            <a:ext cx="26673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 class supplements 2023-2025</a:t>
            </a:r>
            <a:endParaRPr/>
          </a:p>
        </p:txBody>
      </p:sp>
      <p:sp>
        <p:nvSpPr>
          <p:cNvPr id="700" name="Google Shape;700;p67"/>
          <p:cNvSpPr txBox="1"/>
          <p:nvPr/>
        </p:nvSpPr>
        <p:spPr>
          <a:xfrm>
            <a:off x="292600" y="4484075"/>
            <a:ext cx="403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*including vacation pay  Retroactive payment expected to be paid May 16, assuming ratification</a:t>
            </a:r>
            <a:endParaRPr sz="12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68"/>
          <p:cNvSpPr txBox="1">
            <a:spLocks noGrp="1"/>
          </p:cNvSpPr>
          <p:nvPr>
            <p:ph type="title"/>
          </p:nvPr>
        </p:nvSpPr>
        <p:spPr>
          <a:xfrm>
            <a:off x="1172300" y="1208200"/>
            <a:ext cx="3146100" cy="16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780"/>
              <a:t>Questions</a:t>
            </a:r>
            <a:endParaRPr sz="4780"/>
          </a:p>
        </p:txBody>
      </p:sp>
      <p:sp>
        <p:nvSpPr>
          <p:cNvPr id="706" name="Google Shape;706;p68"/>
          <p:cNvSpPr txBox="1">
            <a:spLocks noGrp="1"/>
          </p:cNvSpPr>
          <p:nvPr>
            <p:ph type="title" idx="2"/>
          </p:nvPr>
        </p:nvSpPr>
        <p:spPr>
          <a:xfrm>
            <a:off x="4316875" y="2841575"/>
            <a:ext cx="10521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4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698" r="10690"/>
          <a:stretch/>
        </p:blipFill>
        <p:spPr>
          <a:xfrm>
            <a:off x="3789350" y="1216800"/>
            <a:ext cx="5062052" cy="3622202"/>
          </a:xfrm>
          <a:prstGeom prst="rect">
            <a:avLst/>
          </a:prstGeom>
        </p:spPr>
      </p:pic>
      <p:sp>
        <p:nvSpPr>
          <p:cNvPr id="530" name="Google Shape;530;p48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60"/>
              <a:t>Benefits: Comprehensive health plan</a:t>
            </a:r>
            <a:endParaRPr sz="2360"/>
          </a:p>
        </p:txBody>
      </p:sp>
      <p:sp>
        <p:nvSpPr>
          <p:cNvPr id="531" name="Google Shape;531;p48"/>
          <p:cNvSpPr txBox="1">
            <a:spLocks noGrp="1"/>
          </p:cNvSpPr>
          <p:nvPr>
            <p:ph type="subTitle" idx="1"/>
          </p:nvPr>
        </p:nvSpPr>
        <p:spPr>
          <a:xfrm>
            <a:off x="323950" y="1242900"/>
            <a:ext cx="3314400" cy="21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exend"/>
                <a:ea typeface="Lexend"/>
                <a:cs typeface="Lexend"/>
                <a:sym typeface="Lexend"/>
              </a:rPr>
              <a:t>All CUPFA members will have access to the Comprehensive Health Plan (regardless of seniority) as of May 1st 2025 (down from 40 seniority credits)</a:t>
            </a:r>
            <a:endParaRPr sz="18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48"/>
          <p:cNvSpPr txBox="1">
            <a:spLocks noGrp="1"/>
          </p:cNvSpPr>
          <p:nvPr>
            <p:ph type="sldNum" idx="12"/>
          </p:nvPr>
        </p:nvSpPr>
        <p:spPr>
          <a:xfrm>
            <a:off x="8333701" y="298859"/>
            <a:ext cx="4890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9"/>
          <p:cNvSpPr txBox="1">
            <a:spLocks noGrp="1"/>
          </p:cNvSpPr>
          <p:nvPr>
            <p:ph type="title"/>
          </p:nvPr>
        </p:nvSpPr>
        <p:spPr>
          <a:xfrm>
            <a:off x="276860" y="334005"/>
            <a:ext cx="2729700" cy="11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60"/>
              <a:t>Other thresholds reduced</a:t>
            </a:r>
            <a:endParaRPr sz="2160"/>
          </a:p>
        </p:txBody>
      </p:sp>
      <p:sp>
        <p:nvSpPr>
          <p:cNvPr id="538" name="Google Shape;538;p49"/>
          <p:cNvSpPr txBox="1">
            <a:spLocks noGrp="1"/>
          </p:cNvSpPr>
          <p:nvPr>
            <p:ph type="subTitle" idx="1"/>
          </p:nvPr>
        </p:nvSpPr>
        <p:spPr>
          <a:xfrm>
            <a:off x="335627" y="3143713"/>
            <a:ext cx="2723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Tuition waivers</a:t>
            </a:r>
            <a:endParaRPr/>
          </a:p>
        </p:txBody>
      </p:sp>
      <p:sp>
        <p:nvSpPr>
          <p:cNvPr id="539" name="Google Shape;539;p49"/>
          <p:cNvSpPr txBox="1">
            <a:spLocks noGrp="1"/>
          </p:cNvSpPr>
          <p:nvPr>
            <p:ph type="subTitle" idx="3"/>
          </p:nvPr>
        </p:nvSpPr>
        <p:spPr>
          <a:xfrm>
            <a:off x="3085572" y="3143713"/>
            <a:ext cx="2723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Deferred salary leave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pic>
        <p:nvPicPr>
          <p:cNvPr id="540" name="Google Shape;540;p4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9" r="9"/>
          <a:stretch/>
        </p:blipFill>
        <p:spPr>
          <a:xfrm>
            <a:off x="305510" y="1313560"/>
            <a:ext cx="2746199" cy="1841701"/>
          </a:xfrm>
          <a:prstGeom prst="rect">
            <a:avLst/>
          </a:prstGeom>
        </p:spPr>
      </p:pic>
      <p:sp>
        <p:nvSpPr>
          <p:cNvPr id="541" name="Google Shape;541;p49"/>
          <p:cNvSpPr txBox="1">
            <a:spLocks noGrp="1"/>
          </p:cNvSpPr>
          <p:nvPr>
            <p:ph type="body" idx="4"/>
          </p:nvPr>
        </p:nvSpPr>
        <p:spPr>
          <a:xfrm>
            <a:off x="329783" y="3743746"/>
            <a:ext cx="2697000" cy="10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Available as of 9 seniority credits for the following summer semester (down from 21)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9"/>
          <p:cNvSpPr txBox="1">
            <a:spLocks noGrp="1"/>
          </p:cNvSpPr>
          <p:nvPr>
            <p:ph type="body" idx="5"/>
          </p:nvPr>
        </p:nvSpPr>
        <p:spPr>
          <a:xfrm>
            <a:off x="3088466" y="3743746"/>
            <a:ext cx="2697000" cy="10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Available as of 50 seniority credits (down from 60)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Lexend SemiBold"/>
              <a:ea typeface="Lexend SemiBold"/>
              <a:cs typeface="Lexend SemiBold"/>
              <a:sym typeface="Lexend SemiBold"/>
            </a:endParaRPr>
          </a:p>
        </p:txBody>
      </p:sp>
      <p:pic>
        <p:nvPicPr>
          <p:cNvPr id="543" name="Google Shape;543;p49"/>
          <p:cNvPicPr preferRelativeResize="0">
            <a:picLocks noGrp="1"/>
          </p:cNvPicPr>
          <p:nvPr>
            <p:ph type="pic" idx="6"/>
          </p:nvPr>
        </p:nvPicPr>
        <p:blipFill rotWithShape="1">
          <a:blip r:embed="rId4">
            <a:alphaModFix/>
          </a:blip>
          <a:srcRect l="308" r="308"/>
          <a:stretch/>
        </p:blipFill>
        <p:spPr>
          <a:xfrm>
            <a:off x="3063994" y="1313560"/>
            <a:ext cx="2746199" cy="18416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0"/>
          <p:cNvSpPr txBox="1">
            <a:spLocks noGrp="1"/>
          </p:cNvSpPr>
          <p:nvPr>
            <p:ph type="title"/>
          </p:nvPr>
        </p:nvSpPr>
        <p:spPr>
          <a:xfrm>
            <a:off x="1195425" y="1741825"/>
            <a:ext cx="5616600" cy="17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Contractual duties, hiring and evaluation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1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60"/>
              <a:t>Contractual duties</a:t>
            </a:r>
            <a:endParaRPr sz="2860"/>
          </a:p>
        </p:txBody>
      </p:sp>
      <p:sp>
        <p:nvSpPr>
          <p:cNvPr id="554" name="Google Shape;554;p51"/>
          <p:cNvSpPr txBox="1">
            <a:spLocks noGrp="1"/>
          </p:cNvSpPr>
          <p:nvPr>
            <p:ph type="subTitle" idx="1"/>
          </p:nvPr>
        </p:nvSpPr>
        <p:spPr>
          <a:xfrm>
            <a:off x="323945" y="1242931"/>
            <a:ext cx="3314400" cy="3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Emails and office hours</a:t>
            </a:r>
            <a:endParaRPr/>
          </a:p>
        </p:txBody>
      </p:sp>
      <p:pic>
        <p:nvPicPr>
          <p:cNvPr id="555" name="Google Shape;555;p5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1138"/>
          <a:stretch/>
        </p:blipFill>
        <p:spPr>
          <a:xfrm>
            <a:off x="3789501" y="1510192"/>
            <a:ext cx="2504699" cy="2427908"/>
          </a:xfrm>
          <a:prstGeom prst="rect">
            <a:avLst/>
          </a:prstGeom>
        </p:spPr>
      </p:pic>
      <p:sp>
        <p:nvSpPr>
          <p:cNvPr id="556" name="Google Shape;556;p51"/>
          <p:cNvSpPr txBox="1">
            <a:spLocks noGrp="1"/>
          </p:cNvSpPr>
          <p:nvPr>
            <p:ph type="body" idx="4"/>
          </p:nvPr>
        </p:nvSpPr>
        <p:spPr>
          <a:xfrm>
            <a:off x="334400" y="1642225"/>
            <a:ext cx="3447000" cy="27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“being available to students outside class hours” means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answering course related inquiries within 72 hours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scheduling meetings (online or in person) to discuss course-related issues at times-of-day that work for both professor and student</a:t>
            </a:r>
            <a:endParaRPr sz="1800"/>
          </a:p>
        </p:txBody>
      </p:sp>
      <p:sp>
        <p:nvSpPr>
          <p:cNvPr id="557" name="Google Shape;557;p51"/>
          <p:cNvSpPr/>
          <p:nvPr/>
        </p:nvSpPr>
        <p:spPr>
          <a:xfrm>
            <a:off x="6302300" y="2300000"/>
            <a:ext cx="2504700" cy="25104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58" name="Google Shape;558;p51"/>
          <p:cNvSpPr txBox="1">
            <a:spLocks noGrp="1"/>
          </p:cNvSpPr>
          <p:nvPr>
            <p:ph type="subTitle" idx="5"/>
          </p:nvPr>
        </p:nvSpPr>
        <p:spPr>
          <a:xfrm>
            <a:off x="6302300" y="2300100"/>
            <a:ext cx="2504700" cy="25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exend SemiBold"/>
                <a:ea typeface="Lexend SemiBold"/>
                <a:cs typeface="Lexend SemiBold"/>
                <a:sym typeface="Lexend SemiBold"/>
              </a:rPr>
              <a:t>Alternative exams</a:t>
            </a:r>
            <a:endParaRPr sz="2000"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exend"/>
                <a:ea typeface="Lexend"/>
                <a:cs typeface="Lexend"/>
                <a:sym typeface="Lexend"/>
              </a:rPr>
              <a:t>Limited to one alternative midterm and final exam per section</a:t>
            </a:r>
            <a:endParaRPr sz="2200"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2"/>
          <p:cNvSpPr txBox="1">
            <a:spLocks noGrp="1"/>
          </p:cNvSpPr>
          <p:nvPr>
            <p:ph type="subTitle" idx="7"/>
          </p:nvPr>
        </p:nvSpPr>
        <p:spPr>
          <a:xfrm>
            <a:off x="5814025" y="3095225"/>
            <a:ext cx="2723100" cy="4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Equity, diversity and inclusion</a:t>
            </a:r>
            <a:endParaRPr sz="1800"/>
          </a:p>
        </p:txBody>
      </p:sp>
      <p:sp>
        <p:nvSpPr>
          <p:cNvPr id="564" name="Google Shape;564;p52"/>
          <p:cNvSpPr txBox="1">
            <a:spLocks noGrp="1"/>
          </p:cNvSpPr>
          <p:nvPr>
            <p:ph type="subTitle" idx="1"/>
          </p:nvPr>
        </p:nvSpPr>
        <p:spPr>
          <a:xfrm>
            <a:off x="334178" y="3142997"/>
            <a:ext cx="2723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Facilitating meetings</a:t>
            </a:r>
            <a:endParaRPr sz="1800"/>
          </a:p>
        </p:txBody>
      </p:sp>
      <p:sp>
        <p:nvSpPr>
          <p:cNvPr id="565" name="Google Shape;565;p52"/>
          <p:cNvSpPr txBox="1">
            <a:spLocks noGrp="1"/>
          </p:cNvSpPr>
          <p:nvPr>
            <p:ph type="body" idx="8"/>
          </p:nvPr>
        </p:nvSpPr>
        <p:spPr>
          <a:xfrm>
            <a:off x="5834075" y="3622325"/>
            <a:ext cx="2697000" cy="11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We will collaborate with the University in removing all barriers to recruiting external candidates from under-represented groups</a:t>
            </a:r>
            <a:endParaRPr sz="1400"/>
          </a:p>
        </p:txBody>
      </p:sp>
      <p:sp>
        <p:nvSpPr>
          <p:cNvPr id="566" name="Google Shape;566;p52"/>
          <p:cNvSpPr txBox="1">
            <a:spLocks noGrp="1"/>
          </p:cNvSpPr>
          <p:nvPr>
            <p:ph type="subTitle" idx="3"/>
          </p:nvPr>
        </p:nvSpPr>
        <p:spPr>
          <a:xfrm>
            <a:off x="3084123" y="3142997"/>
            <a:ext cx="27231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Informing CUPFA</a:t>
            </a:r>
            <a:endParaRPr sz="1800"/>
          </a:p>
        </p:txBody>
      </p:sp>
      <p:sp>
        <p:nvSpPr>
          <p:cNvPr id="567" name="Google Shape;567;p52"/>
          <p:cNvSpPr txBox="1">
            <a:spLocks noGrp="1"/>
          </p:cNvSpPr>
          <p:nvPr>
            <p:ph type="body" idx="4"/>
          </p:nvPr>
        </p:nvSpPr>
        <p:spPr>
          <a:xfrm>
            <a:off x="328325" y="3457750"/>
            <a:ext cx="26970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After agreement between CUPFA and the Provost’s Office, a member of either or both may attend the PTHC meetings to facilitate the process</a:t>
            </a:r>
            <a:endParaRPr sz="1400"/>
          </a:p>
        </p:txBody>
      </p:sp>
      <p:sp>
        <p:nvSpPr>
          <p:cNvPr id="568" name="Google Shape;568;p52"/>
          <p:cNvSpPr txBox="1">
            <a:spLocks noGrp="1"/>
          </p:cNvSpPr>
          <p:nvPr>
            <p:ph type="body" idx="5"/>
          </p:nvPr>
        </p:nvSpPr>
        <p:spPr>
          <a:xfrm>
            <a:off x="3087025" y="3540724"/>
            <a:ext cx="2697000" cy="12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When an application is rejected on the grounds of being false, misleading, or incomplete, the department must notify CUPFA</a:t>
            </a:r>
            <a:endParaRPr sz="1400"/>
          </a:p>
        </p:txBody>
      </p:sp>
      <p:sp>
        <p:nvSpPr>
          <p:cNvPr id="569" name="Google Shape;569;p52"/>
          <p:cNvSpPr txBox="1">
            <a:spLocks noGrp="1"/>
          </p:cNvSpPr>
          <p:nvPr>
            <p:ph type="title"/>
          </p:nvPr>
        </p:nvSpPr>
        <p:spPr>
          <a:xfrm>
            <a:off x="276860" y="334005"/>
            <a:ext cx="2729700" cy="11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Hiring committees</a:t>
            </a:r>
            <a:endParaRPr/>
          </a:p>
        </p:txBody>
      </p:sp>
      <p:pic>
        <p:nvPicPr>
          <p:cNvPr id="570" name="Google Shape;570;p5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38" r="228"/>
          <a:stretch/>
        </p:blipFill>
        <p:spPr>
          <a:xfrm>
            <a:off x="304061" y="1312844"/>
            <a:ext cx="2746199" cy="1841701"/>
          </a:xfrm>
          <a:prstGeom prst="rect">
            <a:avLst/>
          </a:prstGeom>
        </p:spPr>
      </p:pic>
      <p:pic>
        <p:nvPicPr>
          <p:cNvPr id="571" name="Google Shape;571;p52"/>
          <p:cNvPicPr preferRelativeResize="0">
            <a:picLocks noGrp="1"/>
          </p:cNvPicPr>
          <p:nvPr>
            <p:ph type="pic" idx="6"/>
          </p:nvPr>
        </p:nvPicPr>
        <p:blipFill rotWithShape="1">
          <a:blip r:embed="rId4">
            <a:alphaModFix/>
          </a:blip>
          <a:srcRect l="308" r="308"/>
          <a:stretch/>
        </p:blipFill>
        <p:spPr>
          <a:xfrm>
            <a:off x="3062545" y="1312844"/>
            <a:ext cx="2746199" cy="1841699"/>
          </a:xfrm>
          <a:prstGeom prst="rect">
            <a:avLst/>
          </a:prstGeom>
        </p:spPr>
      </p:pic>
      <p:pic>
        <p:nvPicPr>
          <p:cNvPr id="572" name="Google Shape;572;p52"/>
          <p:cNvPicPr preferRelativeResize="0">
            <a:picLocks noGrp="1"/>
          </p:cNvPicPr>
          <p:nvPr>
            <p:ph type="pic" idx="9"/>
          </p:nvPr>
        </p:nvPicPr>
        <p:blipFill rotWithShape="1">
          <a:blip r:embed="rId5">
            <a:alphaModFix/>
          </a:blip>
          <a:srcRect l="308" r="308"/>
          <a:stretch/>
        </p:blipFill>
        <p:spPr>
          <a:xfrm>
            <a:off x="5814020" y="1312844"/>
            <a:ext cx="2746199" cy="18416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3"/>
          <p:cNvSpPr txBox="1">
            <a:spLocks noGrp="1"/>
          </p:cNvSpPr>
          <p:nvPr>
            <p:ph type="title"/>
          </p:nvPr>
        </p:nvSpPr>
        <p:spPr>
          <a:xfrm>
            <a:off x="279185" y="338025"/>
            <a:ext cx="5562300" cy="6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60"/>
              <a:t>Side table on course evaluations</a:t>
            </a:r>
            <a:endParaRPr sz="2660"/>
          </a:p>
        </p:txBody>
      </p:sp>
      <p:sp>
        <p:nvSpPr>
          <p:cNvPr id="578" name="Google Shape;578;p53"/>
          <p:cNvSpPr/>
          <p:nvPr/>
        </p:nvSpPr>
        <p:spPr>
          <a:xfrm>
            <a:off x="3509875" y="1200950"/>
            <a:ext cx="4087500" cy="21981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79" name="Google Shape;579;p53"/>
          <p:cNvSpPr txBox="1">
            <a:spLocks noGrp="1"/>
          </p:cNvSpPr>
          <p:nvPr>
            <p:ph type="body" idx="1"/>
          </p:nvPr>
        </p:nvSpPr>
        <p:spPr>
          <a:xfrm>
            <a:off x="3509875" y="1208200"/>
            <a:ext cx="4060800" cy="1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University wishes to transition course evaluations online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CUPFA has raised concerns about response rates, timing of distribution, and the content of the course evaluations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continue to discuss this issue at a side table after the signature of this Collective Agreement</a:t>
            </a:r>
            <a:endParaRPr/>
          </a:p>
        </p:txBody>
      </p:sp>
      <p:pic>
        <p:nvPicPr>
          <p:cNvPr id="580" name="Google Shape;580;p53"/>
          <p:cNvPicPr preferRelativeResize="0"/>
          <p:nvPr/>
        </p:nvPicPr>
        <p:blipFill rotWithShape="1">
          <a:blip r:embed="rId3">
            <a:alphaModFix/>
          </a:blip>
          <a:srcRect l="14504" r="13438"/>
          <a:stretch/>
        </p:blipFill>
        <p:spPr>
          <a:xfrm>
            <a:off x="292600" y="1439525"/>
            <a:ext cx="3202550" cy="2962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4"/>
          <p:cNvSpPr txBox="1">
            <a:spLocks noGrp="1"/>
          </p:cNvSpPr>
          <p:nvPr>
            <p:ph type="title"/>
          </p:nvPr>
        </p:nvSpPr>
        <p:spPr>
          <a:xfrm>
            <a:off x="1195425" y="1741825"/>
            <a:ext cx="5616600" cy="17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50"/>
              <a:t>Reserve courses</a:t>
            </a:r>
            <a:endParaRPr sz="50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ptions Proposal">
  <a:themeElements>
    <a:clrScheme name="Simple Light">
      <a:dk1>
        <a:srgbClr val="1D1D1D"/>
      </a:dk1>
      <a:lt1>
        <a:srgbClr val="FFFFF0"/>
      </a:lt1>
      <a:dk2>
        <a:srgbClr val="7DC29E"/>
      </a:dk2>
      <a:lt2>
        <a:srgbClr val="B6D7A8"/>
      </a:lt2>
      <a:accent1>
        <a:srgbClr val="93C47D"/>
      </a:accent1>
      <a:accent2>
        <a:srgbClr val="D0E0E3"/>
      </a:accent2>
      <a:accent3>
        <a:srgbClr val="A2C4C9"/>
      </a:accent3>
      <a:accent4>
        <a:srgbClr val="DBC89F"/>
      </a:accent4>
      <a:accent5>
        <a:srgbClr val="D8E4D6"/>
      </a:accent5>
      <a:accent6>
        <a:srgbClr val="FFFFFF"/>
      </a:accent6>
      <a:hlink>
        <a:srgbClr val="6AD2E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1821</Words>
  <Application>Microsoft Office PowerPoint</Application>
  <PresentationFormat>On-screen Show (16:9)</PresentationFormat>
  <Paragraphs>209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Lexend</vt:lpstr>
      <vt:lpstr>Lexend SemiBold</vt:lpstr>
      <vt:lpstr>Arial</vt:lpstr>
      <vt:lpstr>Options Proposal</vt:lpstr>
      <vt:lpstr>Collective Agreement May 1st 2023 - April 30th 2026</vt:lpstr>
      <vt:lpstr>Benefits, leaves and tuition waivers</vt:lpstr>
      <vt:lpstr>Benefits: Comprehensive health plan</vt:lpstr>
      <vt:lpstr>Other thresholds reduced</vt:lpstr>
      <vt:lpstr>Contractual duties, hiring and evaluation</vt:lpstr>
      <vt:lpstr>Contractual duties</vt:lpstr>
      <vt:lpstr>Hiring committees</vt:lpstr>
      <vt:lpstr>Side table on course evaluations</vt:lpstr>
      <vt:lpstr>Reserve courses</vt:lpstr>
      <vt:lpstr>Reserve courses</vt:lpstr>
      <vt:lpstr>Reserve course changes overview</vt:lpstr>
      <vt:lpstr>Reserve course limit changes</vt:lpstr>
      <vt:lpstr>Reserve safeguard changes</vt:lpstr>
      <vt:lpstr>Other changes</vt:lpstr>
      <vt:lpstr>Seniority and course cancellation</vt:lpstr>
      <vt:lpstr>Notice of grievances at Concordia</vt:lpstr>
      <vt:lpstr>Executive remissions</vt:lpstr>
      <vt:lpstr>Reserve course grievances</vt:lpstr>
      <vt:lpstr>Agreement on external applicants</vt:lpstr>
      <vt:lpstr>Remuneration</vt:lpstr>
      <vt:lpstr>Remuneration: Salary</vt:lpstr>
      <vt:lpstr>Remuneration</vt:lpstr>
      <vt:lpstr>Remuneration: Large class supplements</vt:lpstr>
      <vt:lpstr>Retroactive pay</vt:lpstr>
      <vt:lpstr>Breaking news !</vt:lpstr>
      <vt:lpstr>Remuneration: Salary</vt:lpstr>
      <vt:lpstr>Retroactive pay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Patrice Blais</cp:lastModifiedBy>
  <cp:revision>1</cp:revision>
  <dcterms:modified xsi:type="dcterms:W3CDTF">2025-03-15T19:40:47Z</dcterms:modified>
</cp:coreProperties>
</file>